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core.xml" ContentType="application/vnd.openxmlformats-package.core-properties+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presentation.xml" ContentType="application/vnd.openxmlformats-officedocument.presentationml.presentation.main+xml"/>
  <Override PartName="/ppt/slides/slide21.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Masters/slideMaster1.xml" ContentType="application/vnd.openxmlformats-officedocument.presentationml.slideMaster+xml"/>
  <Override PartName="/ppt/slides/slide11.xml" ContentType="application/vnd.openxmlformats-officedocument.presentationml.slide+xml"/>
  <Override PartName="/ppt/slides/slide10.xml" ContentType="application/vnd.openxmlformats-officedocument.presentationml.slide+xml"/>
  <Override PartName="/ppt/slideLayouts/slideLayout9.xml" ContentType="application/vnd.openxmlformats-officedocument.presentationml.slideLayout+xml"/>
  <Override PartName="/ppt/slides/slide14.xml" ContentType="application/vnd.openxmlformats-officedocument.presentationml.slide+xml"/>
  <Override PartName="/ppt/slides/slide12.xml" ContentType="application/vnd.openxmlformats-officedocument.presentationml.slide+xml"/>
  <Override PartName="/ppt/slideLayouts/slideLayout8.xml" ContentType="application/vnd.openxmlformats-officedocument.presentationml.slideLayout+xml"/>
  <Override PartName="/ppt/slides/slide15.xml" ContentType="application/vnd.openxmlformats-officedocument.presentationml.slide+xml"/>
  <Override PartName="/ppt/notesMasters/notesMaster1.xml" ContentType="application/vnd.openxmlformats-officedocument.presentationml.notesMaster+xml"/>
  <Override PartName="/ppt/slides/slide1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s/slide18.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s/slide19.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2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9.xml" ContentType="application/vnd.openxmlformats-officedocument.presentationml.slide+xml"/>
  <Override PartName="/ppt/slides/slide29.xml" ContentType="application/vnd.openxmlformats-officedocument.presentationml.slide+xml"/>
  <Override PartName="/ppt/notesSlides/notesSlide4.xml" ContentType="application/vnd.openxmlformats-officedocument.presentationml.notesSlide+xml"/>
  <Override PartName="/ppt/tableStyles.xml" ContentType="application/vnd.openxmlformats-officedocument.presentationml.tableStyles+xml"/>
  <Override PartName="/ppt/theme/theme1.xml" ContentType="application/vnd.openxmlformats-officedocument.theme+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3.xml" ContentType="application/vnd.openxmlformats-officedocument.presentationml.notesSlide+xml"/>
  <Override PartName="/ppt/slides/charts/chart1.xml" ContentType="application/vnd.openxmlformats-officedocument.drawingml.char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 /><Relationship Id="rId0" Type="http://schemas.openxmlformats.org/officeDocument/2006/relationships/officeDocument" Target="ppt/presentation.xml" /><Relationship Id="rId2" Type="http://schemas.openxmlformats.org/officeDocument/2006/relationships/extended-properties" Target="docProps/app.xml" /></Relationships>
</file>

<file path=ppt/presentation.xml><?xml version="1.0" encoding="utf-8"?>
<p:presentation xmlns:p="http://schemas.openxmlformats.org/presentationml/2006/main" xmlns:p15="http://schemas.microsoft.com/office/powerpoint/2012/main" xmlns:r="http://schemas.openxmlformats.org/officeDocument/2006/relationships" xmlns:a="http://schemas.openxmlformats.org/drawingml/2006/main" xmlns:mc="http://schemas.openxmlformats.org/markup-compatibility/2006" firstSlideNum="1" mc:Ignorable="p15">
  <p:sldMasterIdLst>
    <p:sldMasterId id="2147483648" r:id="rId0"/>
  </p:sldMasterIdLst>
  <p:notesMasterIdLst>
    <p:notesMasterId r:id="rId30"/>
  </p:notesMasterIdLst>
  <p:sldIdLst>
    <p:sldId id="256" r:id="rId1"/>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type="screen16x9"/>
  <p:notesSz cx="6858000" cy="9144000"/>
  <p:defaultText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p15:guide id="1" orient="horz" pos="2160" userDrawn="true">
          <p15:clr>
            <a:srgbClr val="A4A3A4"/>
          </p15:clr>
        </p15:guide>
        <p15:guide id="2" pos="3840" userDrawn="true">
          <p15:clr>
            <a:srgbClr val="A4A3A4"/>
          </p15:clr>
        </p15:guide>
      </p15:sldGuideLst>
    </p:ext>
  </p:extLst>
</p:presentatio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8542034-FE4F-4ADA-92B8-4CA66D0F0DF3}" styleName="腾讯文档-基本">
    <a:wholeTbl>
      <a:tcTxStyle>
        <a:fontRef idx="minor"/>
        <a:srgbClr val="000000"/>
      </a:tcTxStyle>
      <a:tcStyle>
        <a:tcBdr>
          <a:left>
            <a:ln w="12700" cmpd="sng">
              <a:solidFill>
                <a:srgbClr val="999999"/>
              </a:solidFill>
            </a:ln>
          </a:left>
          <a:right>
            <a:ln w="12700" cmpd="sng">
              <a:solidFill>
                <a:srgbClr val="999999"/>
              </a:solidFill>
            </a:ln>
          </a:right>
          <a:top>
            <a:ln w="12700" cmpd="sng">
              <a:solidFill>
                <a:srgbClr val="999999"/>
              </a:solidFill>
            </a:ln>
          </a:top>
          <a:bottom>
            <a:ln w="12700" cmpd="sng">
              <a:solidFill>
                <a:srgbClr val="999999"/>
              </a:solidFill>
            </a:ln>
          </a:bottom>
          <a:insideH>
            <a:ln w="12700" cmpd="sng">
              <a:solidFill>
                <a:srgbClr val="999999"/>
              </a:solidFill>
            </a:ln>
          </a:insideH>
          <a:insideV>
            <a:ln w="12700" cmpd="sng">
              <a:solidFill>
                <a:srgbClr val="999999"/>
              </a:solidFill>
            </a:ln>
          </a:insideV>
        </a:tcBdr>
        <a:fill>
          <a:solidFill>
            <a:srgbClr val="FFFFFF"/>
          </a:solidFill>
        </a:fill>
      </a:tcStyle>
    </a:wholeTbl>
  </a:tblStyle>
</a:tblStyleLst>
</file>

<file path=ppt/_rels/presentation.xml.rels><?xml version="1.0" encoding="UTF-8" standalone="yes"?><Relationships xmlns="http://schemas.openxmlformats.org/package/2006/relationships"><Relationship Id="rId0" Type="http://schemas.openxmlformats.org/officeDocument/2006/relationships/slideMaster" Target="slideMasters/slideMaster1.xml" /><Relationship Id="rId11" Type="http://schemas.openxmlformats.org/officeDocument/2006/relationships/slide" Target="slides/slide11.xml" /><Relationship Id="rId1" Type="http://schemas.openxmlformats.org/officeDocument/2006/relationships/slide" Target="slides/slide1.xml" /><Relationship Id="rId10" Type="http://schemas.openxmlformats.org/officeDocument/2006/relationships/slide" Target="slides/slide10.xml" /><Relationship Id="rId14" Type="http://schemas.openxmlformats.org/officeDocument/2006/relationships/slide" Target="slides/slide14.xml" /><Relationship Id="rId12" Type="http://schemas.openxmlformats.org/officeDocument/2006/relationships/slide" Target="slides/slide12.xml" /><Relationship Id="rId15" Type="http://schemas.openxmlformats.org/officeDocument/2006/relationships/slide" Target="slides/slide15.xml" /><Relationship Id="rId30" Type="http://schemas.openxmlformats.org/officeDocument/2006/relationships/notesMaster" Target="notesMasters/notesMaster1.xml" /><Relationship Id="rId13" Type="http://schemas.openxmlformats.org/officeDocument/2006/relationships/slide" Target="slides/slide13.xml" /><Relationship Id="rId16" Type="http://schemas.openxmlformats.org/officeDocument/2006/relationships/slide" Target="slides/slide16.xml" /><Relationship Id="rId17" Type="http://schemas.openxmlformats.org/officeDocument/2006/relationships/slide" Target="slides/slide17.xml" /><Relationship Id="rId18" Type="http://schemas.openxmlformats.org/officeDocument/2006/relationships/slide" Target="slides/slide18.xml" /><Relationship Id="rId3" Type="http://schemas.openxmlformats.org/officeDocument/2006/relationships/slide" Target="slides/slide3.xml" /><Relationship Id="rId19" Type="http://schemas.openxmlformats.org/officeDocument/2006/relationships/slide" Target="slides/slide19.xml" /><Relationship Id="rId2" Type="http://schemas.openxmlformats.org/officeDocument/2006/relationships/slide" Target="slides/slide2.xml" /><Relationship Id="rId20" Type="http://schemas.openxmlformats.org/officeDocument/2006/relationships/slide" Target="slides/slide20.xml" /><Relationship Id="rId21" Type="http://schemas.openxmlformats.org/officeDocument/2006/relationships/slide" Target="slides/slide21.xml" /><Relationship Id="rId26" Type="http://schemas.openxmlformats.org/officeDocument/2006/relationships/slide" Target="slides/slide26.xml" /><Relationship Id="rId22" Type="http://schemas.openxmlformats.org/officeDocument/2006/relationships/slide" Target="slides/slide22.xml" /><Relationship Id="rId23" Type="http://schemas.openxmlformats.org/officeDocument/2006/relationships/slide" Target="slides/slide23.xml" /><Relationship Id="rId24" Type="http://schemas.openxmlformats.org/officeDocument/2006/relationships/slide" Target="slides/slide24.xml" /><Relationship Id="rId8" Type="http://schemas.openxmlformats.org/officeDocument/2006/relationships/slide" Target="slides/slide8.xml" /><Relationship Id="rId25" Type="http://schemas.openxmlformats.org/officeDocument/2006/relationships/slide" Target="slides/slide25.xml" /><Relationship Id="rId27" Type="http://schemas.openxmlformats.org/officeDocument/2006/relationships/slide" Target="slides/slide27.xml" /><Relationship Id="rId28" Type="http://schemas.openxmlformats.org/officeDocument/2006/relationships/slide" Target="slides/slide28.xml" /><Relationship Id="rId29" Type="http://schemas.openxmlformats.org/officeDocument/2006/relationships/slide" Target="slides/slide29.xml" /><Relationship Id="rId31" Type="http://schemas.openxmlformats.org/officeDocument/2006/relationships/tableStyles" Target="tableStyles.xml" /><Relationship Id="rId4" Type="http://schemas.openxmlformats.org/officeDocument/2006/relationships/slide" Target="slides/slide4.xml" /><Relationship Id="rId9" Type="http://schemas.openxmlformats.org/officeDocument/2006/relationships/slide" Target="slides/slide9.xml" /><Relationship Id="rId5" Type="http://schemas.openxmlformats.org/officeDocument/2006/relationships/slide" Target="slides/slide5.xml" /><Relationship Id="rId6" Type="http://schemas.openxmlformats.org/officeDocument/2006/relationships/slide" Target="slides/slide6.xml" /><Relationship Id="rId7" Type="http://schemas.openxmlformats.org/officeDocument/2006/relationships/slide" Target="slides/slide7.xml" /></Relationships>
</file>

<file path=ppt/notesMasters/_rels/notesMaster1.xml.rels><?xml version="1.0" encoding="UTF-8" standalone="yes"?><Relationships xmlns="http://schemas.openxmlformats.org/package/2006/relationships"><Relationship Id="rId0" Type="http://schemas.openxmlformats.org/officeDocument/2006/relationships/theme" Target="../theme/theme2.xml" /></Relationships>
</file>

<file path=ppt/notesMasters/notesMaster1.xml><?xml version="1.0" encoding="utf-8"?>
<p:notesMaster xmlns:p="http://schemas.openxmlformats.org/presentationml/2006/main" xmlns:a="http://schemas.openxmlformats.org/drawing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true"/>
          </p:cNvSpPr>
          <p:nvPr>
            <p:ph type="hdr" sz="quarter"/>
          </p:nvPr>
        </p:nvSpPr>
        <p:spPr>
          <a:xfrm>
            <a:off x="0" y="0"/>
            <a:ext cx="2971800" cy="458788"/>
          </a:xfrm>
          <a:prstGeom prst="rect">
            <a:avLst/>
          </a:prstGeom>
        </p:spPr>
        <p:txBody>
          <a:bodyPr vert="horz" lIns="91440" tIns="45720" rIns="91440" bIns="45720" rtlCol="false"/>
          <a:lstStyle>
            <a:lvl1pPr algn="l">
              <a:defRPr sz="1200"/>
            </a:lvl1pPr>
          </a:lstStyle>
          <a:p>
            <a:pPr/>
            <a:endParaRPr lang="es-ES_tradnl"/>
          </a:p>
        </p:txBody>
      </p:sp>
      <p:sp>
        <p:nvSpPr>
          <p:cNvPr id="3" name="Espace réservé de la date 2"/>
          <p:cNvSpPr>
            <a:spLocks noGrp="true"/>
          </p:cNvSpPr>
          <p:nvPr>
            <p:ph type="dt" idx="1"/>
          </p:nvPr>
        </p:nvSpPr>
        <p:spPr>
          <a:xfrm>
            <a:off x="3884613" y="0"/>
            <a:ext cx="2971800" cy="458788"/>
          </a:xfrm>
          <a:prstGeom prst="rect">
            <a:avLst/>
          </a:prstGeom>
        </p:spPr>
        <p:txBody>
          <a:bodyPr vert="horz" lIns="91440" tIns="45720" rIns="91440" bIns="45720" rtlCol="false"/>
          <a:lstStyle>
            <a:lvl1pPr algn="r">
              <a:defRPr sz="1200"/>
            </a:lvl1pPr>
          </a:lstStyle>
          <a:p>
            <a:pPr/>
            <a:fld id="{5BE1B4CA-527C-6444-8EE1-4D2FFA8DC68E}" type="datetimeFigureOut">
              <a:rPr/>
              <a:t/>
            </a:fld>
            <a:endParaRPr lang="es-ES_tradnl"/>
          </a:p>
        </p:txBody>
      </p:sp>
      <p:sp>
        <p:nvSpPr>
          <p:cNvPr id="4" name="Espace réservé de l’image des diapositives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false" anchor="ctr"/>
          <a:lstStyle/>
          <a:p>
            <a:pPr/>
            <a:endParaRPr lang="es-ES_tradnl"/>
          </a:p>
        </p:txBody>
      </p:sp>
      <p:sp>
        <p:nvSpPr>
          <p:cNvPr id="5" name="Espace réservé des commentaires 4"/>
          <p:cNvSpPr>
            <a:spLocks noGrp="true"/>
          </p:cNvSpPr>
          <p:nvPr>
            <p:ph type="body" sz="quarter" idx="3"/>
          </p:nvPr>
        </p:nvSpPr>
        <p:spPr>
          <a:xfrm>
            <a:off x="685800" y="4400550"/>
            <a:ext cx="5486400" cy="3600450"/>
          </a:xfrm>
          <a:prstGeom prst="rect">
            <a:avLst/>
          </a:prstGeom>
        </p:spPr>
        <p:txBody>
          <a:bodyPr vert="horz" lIns="91440" tIns="45720" rIns="91440" bIns="45720" rtlCol="false"/>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s-ES_tradnl"/>
          </a:p>
        </p:txBody>
      </p:sp>
      <p:sp>
        <p:nvSpPr>
          <p:cNvPr id="6" name="Espace réservé du pied de page 5"/>
          <p:cNvSpPr>
            <a:spLocks noGrp="true"/>
          </p:cNvSpPr>
          <p:nvPr>
            <p:ph type="ftr" sz="quarter" idx="4"/>
          </p:nvPr>
        </p:nvSpPr>
        <p:spPr>
          <a:xfrm>
            <a:off x="0" y="8685213"/>
            <a:ext cx="2971800" cy="458787"/>
          </a:xfrm>
          <a:prstGeom prst="rect">
            <a:avLst/>
          </a:prstGeom>
        </p:spPr>
        <p:txBody>
          <a:bodyPr vert="horz" lIns="91440" tIns="45720" rIns="91440" bIns="45720" rtlCol="false" anchor="b"/>
          <a:lstStyle>
            <a:lvl1pPr algn="l">
              <a:defRPr sz="1200"/>
            </a:lvl1pPr>
          </a:lstStyle>
          <a:p>
            <a:pPr/>
            <a:endParaRPr lang="es-ES_tradnl"/>
          </a:p>
        </p:txBody>
      </p:sp>
      <p:sp>
        <p:nvSpPr>
          <p:cNvPr id="7" name="Espace réservé du numéro de diapositive 6"/>
          <p:cNvSpPr>
            <a:spLocks noGrp="true"/>
          </p:cNvSpPr>
          <p:nvPr>
            <p:ph type="sldNum" sz="quarter" idx="5"/>
          </p:nvPr>
        </p:nvSpPr>
        <p:spPr>
          <a:xfrm>
            <a:off x="3884613" y="8685213"/>
            <a:ext cx="2971800" cy="458787"/>
          </a:xfrm>
          <a:prstGeom prst="rect">
            <a:avLst/>
          </a:prstGeom>
        </p:spPr>
        <p:txBody>
          <a:bodyPr vert="horz" lIns="91440" tIns="45720" rIns="91440" bIns="45720" rtlCol="false" anchor="b"/>
          <a:lstStyle>
            <a:lvl1pPr algn="r">
              <a:defRPr sz="1200"/>
            </a:lvl1pPr>
          </a:lstStyle>
          <a:p>
            <a:pPr/>
            <a:fld id="{4D6D9D54-1263-F64D-8446-8752A6BA645F}" type="slidenum">
              <a:rPr/>
              <a:t/>
            </a:fld>
            <a:endParaRPr lang="es-ES_tradnl"/>
          </a:p>
        </p:txBody>
      </p:sp>
    </p:spTree>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0"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Relationships xmlns="http://schemas.openxmlformats.org/package/2006/relationships"><Relationship Id="rId0" Type="http://schemas.openxmlformats.org/officeDocument/2006/relationships/slide" Target="../slides/slide8.xml" /><Relationship Id="rId1" Type="http://schemas.openxmlformats.org/officeDocument/2006/relationships/notesMaster" Target="../notesMasters/notesMaster1.xml" /></Relationships>
</file>

<file path=ppt/notesSlides/_rels/notesSlide2.xml.rels><?xml version="1.0" encoding="UTF-8" standalone="yes"?><Relationships xmlns="http://schemas.openxmlformats.org/package/2006/relationships"><Relationship Id="rId0"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Relationships xmlns="http://schemas.openxmlformats.org/package/2006/relationships"><Relationship Id="rId0"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Relationships xmlns="http://schemas.openxmlformats.org/package/2006/relationships"><Relationship Id="rId0" Type="http://schemas.openxmlformats.org/officeDocument/2006/relationships/slide" Target="../slides/slide29.xml" /><Relationship Id="rId1" Type="http://schemas.openxmlformats.org/officeDocument/2006/relationships/notesMaster" Target="../notesMasters/notesMaster1.xml" /></Relationships>
</file>

<file path=ppt/notesSlides/_rels/notesSlide5.xml.rels><?xml version="1.0" encoding="UTF-8" standalone="yes"?><Relationships xmlns="http://schemas.openxmlformats.org/package/2006/relationships"><Relationship Id="rId0" Type="http://schemas.openxmlformats.org/officeDocument/2006/relationships/slide" Target="../slides/slide3.xml" /><Relationship Id="rId1" Type="http://schemas.openxmlformats.org/officeDocument/2006/relationships/notesMaster" Target="../notesMasters/notesMaster1.xml" /></Relationships>
</file>

<file path=ppt/notesSlides/_rels/notesSlide6.xml.rels><?xml version="1.0" encoding="UTF-8" standalone="yes"?><Relationships xmlns="http://schemas.openxmlformats.org/package/2006/relationships"><Relationship Id="rId0" Type="http://schemas.openxmlformats.org/officeDocument/2006/relationships/slide" Target="../slides/slide4.xml" /><Relationship Id="rId1" Type="http://schemas.openxmlformats.org/officeDocument/2006/relationships/notesMaster" Target="../notesMasters/notesMaster1.xml" /></Relationships>
</file>

<file path=ppt/notesSlides/_rels/notesSlide7.xml.rels><?xml version="1.0" encoding="UTF-8" standalone="yes"?><Relationships xmlns="http://schemas.openxmlformats.org/package/2006/relationships"><Relationship Id="rId1" Type="http://schemas.openxmlformats.org/officeDocument/2006/relationships/notesMaster" Target="../notesMasters/notesMaster1.xml" /><Relationship Id="rId0" Type="http://schemas.openxmlformats.org/officeDocument/2006/relationships/slide" Target="../slides/slide5.xml" /></Relationships>
</file>

<file path=ppt/notesSlides/_rels/notesSlide8.xml.rels><?xml version="1.0" encoding="UTF-8" standalone="yes"?><Relationships xmlns="http://schemas.openxmlformats.org/package/2006/relationships"><Relationship Id="rId1" Type="http://schemas.openxmlformats.org/officeDocument/2006/relationships/notesMaster" Target="../notesMasters/notesMaster1.xml" /><Relationship Id="rId0" Type="http://schemas.openxmlformats.org/officeDocument/2006/relationships/slide" Target="../slides/slide6.xml" /></Relationships>
</file>

<file path=ppt/notesSlides/_rels/notesSlide9.xml.rels><?xml version="1.0" encoding="UTF-8" standalone="yes"?><Relationships xmlns="http://schemas.openxmlformats.org/package/2006/relationships"><Relationship Id="rId0"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id="2" name="Slide Image Placeholder 1"/>
          <p:cNvSpPr>
            <a:spLocks noGrp="true" noRot="true" noChangeAspect="true"/>
          </p:cNvSpPr>
          <p:nvPr>
            <p:ph type="sldImg"/>
          </p:nvPr>
        </p:nvSpPr>
        <p:spPr/>
        <p:txBody>
          <a:bodyPr/>
          <a:p>
            <a:pPr/>
            <a:endParaRPr/>
          </a:p>
        </p:txBody>
      </p:sp>
      <p:sp>
        <p:nvSpPr>
          <p:cNvPr id="3" name="Notes Placeholder 2"/>
          <p:cNvSpPr>
            <a:spLocks noGrp="true"/>
          </p:cNvSpPr>
          <p:nvPr>
            <p:ph type="body" idx="1"/>
          </p:nvPr>
        </p:nvSpPr>
        <p:spPr/>
        <p:txBody>
          <a:bodyPr/>
          <a:lstStyle/>
          <a:p>
            <a:pPr/>
            <a:endParaRPr lang="en-US" dirty="false"/>
          </a:p>
        </p:txBody>
      </p:sp>
      <p:sp>
        <p:nvSpPr>
          <p:cNvPr id="4" name="Slide Number Placeholder 3"/>
          <p:cNvSpPr>
            <a:spLocks noGrp="true"/>
          </p:cNvSpPr>
          <p:nvPr>
            <p:ph type="sldNum" sz="quarter" idx="5"/>
          </p:nvPr>
        </p:nvSpPr>
        <p:spPr/>
        <p:txBody>
          <a:bodyPr/>
          <a:lstStyle/>
          <a:p>
            <a:pPr/>
            <a:fld id="{4D6D9D54-1263-F64D-8446-8752A6BA645F}" type="slidenum">
              <a:rPr/>
              <a:t/>
            </a:fld>
            <a:endParaRPr lang="es-ES_tradnl"/>
          </a:p>
        </p:txBody>
      </p:sp>
    </p:spTree>
  </p:cSld>
</p:notes>
</file>

<file path=ppt/notesSlides/notesSlide10.xml><?xml version="1.0" encoding="utf-8"?>
<p:notes xmlns:p="http://schemas.openxmlformats.org/presentationml/2006/main" xmlns:a="http://schemas.openxmlformats.org/drawingml/2006/main">
  <p:cSld>
    <p:spTree>
      <p:nvGrpSpPr>
        <p:cNvPr id="37" name=""/>
        <p:cNvGrpSpPr/>
        <p:nvPr/>
      </p:nvGrpSpPr>
      <p:grpSpPr>
        <a:xfrm>
          <a:off x="0" y="0"/>
          <a:ext cx="0" cy="0"/>
          <a:chOff x="0" y="0"/>
          <a:chExt cx="0" cy="0"/>
        </a:xfrm>
      </p:grpSpPr>
      <p:sp>
        <p:nvSpPr>
          <p:cNvPr id="38" name="幻灯片图像占位符 1"/>
          <p:cNvSpPr>
            <a:spLocks noGrp="true" noRot="true" noChangeAspect="true"/>
          </p:cNvSpPr>
          <p:nvPr>
            <p:ph type="sldImg"/>
          </p:nvPr>
        </p:nvSpPr>
        <p:spPr/>
        <p:txBody>
          <a:bodyPr/>
          <a:p>
            <a:pPr/>
            <a:endParaRPr/>
          </a:p>
        </p:txBody>
      </p:sp>
      <p:sp>
        <p:nvSpPr>
          <p:cNvPr id="39" name="备注占位符 2"/>
          <p:cNvSpPr>
            <a:spLocks noGrp="true"/>
          </p:cNvSpPr>
          <p:nvPr>
            <p:ph type="body" idx="1"/>
          </p:nvPr>
        </p:nvSpPr>
        <p:spPr/>
        <p:txBody>
          <a:bodyPr>
            <a:normAutofit/>
          </a:bodyPr>
          <a:lstStyle/>
          <a:p>
            <a:pPr/>
            <a:endParaRPr lang="zh-CN" altLang="en-US"/>
          </a:p>
        </p:txBody>
      </p:sp>
      <p:sp>
        <p:nvSpPr>
          <p:cNvPr id="40" name="灯片编号占位符 3"/>
          <p:cNvSpPr>
            <a:spLocks noGrp="true"/>
          </p:cNvSpPr>
          <p:nvPr>
            <p:ph type="sldNum" sz="quarter" idx="10"/>
          </p:nvPr>
        </p:nvSpPr>
        <p:spPr/>
        <p:txBody>
          <a:bodyPr/>
          <a:lstStyle/>
          <a:p>
            <a:pPr>
              <a:defRPr/>
            </a:pPr>
            <a:fld id="{4F703968-EA90-4D19-80F0-DD5E1C8C9CF1}" type="slidenum">
              <a:rPr/>
              <a:t/>
            </a:fld>
            <a:endParaRPr lang="en-US" altLang="zh-CN" dirty="false"/>
          </a:p>
        </p:txBody>
      </p:sp>
    </p:spTree>
  </p:cSld>
</p:notes>
</file>

<file path=ppt/notesSlides/notesSlide2.xml><?xml version="1.0" encoding="utf-8"?>
<p:notes xmlns:p="http://schemas.openxmlformats.org/presentationml/2006/main" xmlns:a="http://schemas.openxmlformats.org/drawingml/2006/main">
  <p:cSld>
    <p:spTree>
      <p:nvGrpSpPr>
        <p:cNvPr id="5" name=""/>
        <p:cNvGrpSpPr/>
        <p:nvPr/>
      </p:nvGrpSpPr>
      <p:grpSpPr>
        <a:xfrm>
          <a:off x="0" y="0"/>
          <a:ext cx="0" cy="0"/>
          <a:chOff x="0" y="0"/>
          <a:chExt cx="0" cy="0"/>
        </a:xfrm>
      </p:grpSpPr>
      <p:sp>
        <p:nvSpPr>
          <p:cNvPr id="6" name="幻灯片图像占位符 1"/>
          <p:cNvSpPr>
            <a:spLocks noGrp="true" noRot="true" noChangeAspect="true"/>
          </p:cNvSpPr>
          <p:nvPr>
            <p:ph type="sldImg"/>
          </p:nvPr>
        </p:nvSpPr>
        <p:spPr/>
        <p:txBody>
          <a:bodyPr/>
          <a:p>
            <a:pPr/>
            <a:endParaRPr/>
          </a:p>
        </p:txBody>
      </p:sp>
      <p:sp>
        <p:nvSpPr>
          <p:cNvPr id="7" name="备注占位符 2"/>
          <p:cNvSpPr>
            <a:spLocks noGrp="true"/>
          </p:cNvSpPr>
          <p:nvPr>
            <p:ph type="body" idx="1"/>
          </p:nvPr>
        </p:nvSpPr>
        <p:spPr/>
        <p:txBody>
          <a:bodyPr>
            <a:normAutofit/>
          </a:bodyPr>
          <a:lstStyle/>
          <a:p>
            <a:pPr/>
            <a:r>
              <a:rPr lang="zh-CN" altLang="en-US" dirty="false"/>
              <a:t>影响因子排名</a:t>
            </a:r>
            <a:endParaRPr lang="en-US" altLang="zh-CN" dirty="false"/>
          </a:p>
        </p:txBody>
      </p:sp>
      <p:sp>
        <p:nvSpPr>
          <p:cNvPr id="8" name="灯片编号占位符 3"/>
          <p:cNvSpPr>
            <a:spLocks noGrp="true"/>
          </p:cNvSpPr>
          <p:nvPr>
            <p:ph type="sldNum" sz="quarter" idx="10"/>
          </p:nvPr>
        </p:nvSpPr>
        <p:spPr/>
        <p:txBody>
          <a:bodyPr/>
          <a:lstStyle/>
          <a:p>
            <a:pPr>
              <a:defRPr/>
            </a:pPr>
            <a:fld id="{4F703968-EA90-4D19-80F0-DD5E1C8C9CF1}" type="slidenum">
              <a:rPr/>
              <a:t/>
            </a:fld>
            <a:endParaRPr lang="en-US" altLang="zh-CN" dirty="false"/>
          </a:p>
        </p:txBody>
      </p:sp>
    </p:spTree>
  </p:cSld>
</p:notes>
</file>

<file path=ppt/notesSlides/notesSlide3.xml><?xml version="1.0" encoding="utf-8"?>
<p:notes xmlns:p="http://schemas.openxmlformats.org/presentationml/2006/main" xmlns:a="http://schemas.openxmlformats.org/drawingml/2006/main">
  <p:cSld>
    <p:spTree>
      <p:nvGrpSpPr>
        <p:cNvPr id="9" name=""/>
        <p:cNvGrpSpPr/>
        <p:nvPr/>
      </p:nvGrpSpPr>
      <p:grpSpPr>
        <a:xfrm>
          <a:off x="0" y="0"/>
          <a:ext cx="0" cy="0"/>
          <a:chOff x="0" y="0"/>
          <a:chExt cx="0" cy="0"/>
        </a:xfrm>
      </p:grpSpPr>
      <p:sp>
        <p:nvSpPr>
          <p:cNvPr id="10" name="幻灯片图像占位符 1"/>
          <p:cNvSpPr>
            <a:spLocks noGrp="true" noRot="true" noChangeAspect="true"/>
          </p:cNvSpPr>
          <p:nvPr>
            <p:ph type="sldImg"/>
          </p:nvPr>
        </p:nvSpPr>
        <p:spPr/>
        <p:txBody>
          <a:bodyPr/>
          <a:p>
            <a:pPr/>
            <a:endParaRPr/>
          </a:p>
        </p:txBody>
      </p:sp>
      <p:sp>
        <p:nvSpPr>
          <p:cNvPr id="11" name="备注占位符 2"/>
          <p:cNvSpPr>
            <a:spLocks noGrp="true"/>
          </p:cNvSpPr>
          <p:nvPr>
            <p:ph type="body" idx="1"/>
          </p:nvPr>
        </p:nvSpPr>
        <p:spPr/>
        <p:txBody>
          <a:bodyPr>
            <a:normAutofit/>
          </a:bodyPr>
          <a:lstStyle/>
          <a:p>
            <a:pPr/>
            <a:endParaRPr lang="zh-CN" altLang="en-US" dirty="false"/>
          </a:p>
        </p:txBody>
      </p:sp>
      <p:sp>
        <p:nvSpPr>
          <p:cNvPr id="12" name="灯片编号占位符 3"/>
          <p:cNvSpPr>
            <a:spLocks noGrp="true"/>
          </p:cNvSpPr>
          <p:nvPr>
            <p:ph type="sldNum" sz="quarter" idx="10"/>
          </p:nvPr>
        </p:nvSpPr>
        <p:spPr/>
        <p:txBody>
          <a:bodyPr/>
          <a:lstStyle/>
          <a:p>
            <a:pPr>
              <a:defRPr/>
            </a:pPr>
            <a:fld id="{4F703968-EA90-4D19-80F0-DD5E1C8C9CF1}" type="slidenum">
              <a:rPr/>
              <a:t/>
            </a:fld>
            <a:endParaRPr lang="en-US" altLang="zh-CN" dirty="false"/>
          </a:p>
        </p:txBody>
      </p:sp>
    </p:spTree>
  </p:cSld>
</p:notes>
</file>

<file path=ppt/notesSlides/notesSlide4.xml><?xml version="1.0" encoding="utf-8"?>
<p:notes xmlns:p="http://schemas.openxmlformats.org/presentationml/2006/main" xmlns:a="http://schemas.openxmlformats.org/drawingml/2006/main">
  <p:cSld>
    <p:spTree>
      <p:nvGrpSpPr>
        <p:cNvPr id="13" name=""/>
        <p:cNvGrpSpPr/>
        <p:nvPr/>
      </p:nvGrpSpPr>
      <p:grpSpPr>
        <a:xfrm>
          <a:off x="0" y="0"/>
          <a:ext cx="0" cy="0"/>
          <a:chOff x="0" y="0"/>
          <a:chExt cx="0" cy="0"/>
        </a:xfrm>
      </p:grpSpPr>
      <p:sp>
        <p:nvSpPr>
          <p:cNvPr id="14" name="Rectangle 7"/>
          <p:cNvSpPr>
            <a:spLocks noGrp="true" noChangeArrowheads="true"/>
          </p:cNvSpPr>
          <p:nvPr>
            <p:ph type="sldNum" sz="quarter" idx="5"/>
          </p:nvPr>
        </p:nvSpPr>
        <p:spPr/>
        <p:txBody>
          <a:bodyPr/>
          <a:lstStyle/>
          <a:p>
            <a:pPr/>
            <a:fld id="{55F278EC-7F72-4285-8F6D-9EFB4323AF72}" type="slidenum">
              <a:rPr/>
              <a:t/>
            </a:fld>
            <a:endParaRPr lang="en-US" altLang="zh-CN"/>
          </a:p>
        </p:txBody>
      </p:sp>
      <p:sp>
        <p:nvSpPr>
          <p:cNvPr id="15" name="Rectangle 2"/>
          <p:cNvSpPr>
            <a:spLocks noGrp="true" noRot="true" noChangeAspect="true" noChangeArrowheads="true" noTextEdit="true"/>
          </p:cNvSpPr>
          <p:nvPr>
            <p:ph type="sldImg"/>
          </p:nvPr>
        </p:nvSpPr>
        <p:spPr/>
        <p:txBody>
          <a:bodyPr/>
          <a:p>
            <a:pPr/>
            <a:endParaRPr/>
          </a:p>
        </p:txBody>
      </p:sp>
      <p:sp>
        <p:nvSpPr>
          <p:cNvPr id="16" name="Rectangle 3"/>
          <p:cNvSpPr>
            <a:spLocks noGrp="true" noChangeArrowheads="true"/>
          </p:cNvSpPr>
          <p:nvPr>
            <p:ph type="body" idx="1"/>
          </p:nvPr>
        </p:nvSpPr>
        <p:spPr/>
        <p:txBody>
          <a:bodyPr/>
          <a:lstStyle/>
          <a:p>
            <a:pPr/>
            <a:endParaRPr lang="zh-CN" altLang="zh-CN"/>
          </a:p>
        </p:txBody>
      </p:sp>
    </p:spTree>
  </p:cSld>
</p:notes>
</file>

<file path=ppt/notesSlides/notesSlide5.xml><?xml version="1.0" encoding="utf-8"?>
<p:notes xmlns:p="http://schemas.openxmlformats.org/presentationml/2006/main" xmlns:a="http://schemas.openxmlformats.org/drawingml/2006/main">
  <p:cSld>
    <p:spTree>
      <p:nvGrpSpPr>
        <p:cNvPr id="17" name=""/>
        <p:cNvGrpSpPr/>
        <p:nvPr/>
      </p:nvGrpSpPr>
      <p:grpSpPr>
        <a:xfrm>
          <a:off x="0" y="0"/>
          <a:ext cx="0" cy="0"/>
          <a:chOff x="0" y="0"/>
          <a:chExt cx="0" cy="0"/>
        </a:xfrm>
      </p:grpSpPr>
      <p:sp>
        <p:nvSpPr>
          <p:cNvPr id="18" name="Rectangle 7"/>
          <p:cNvSpPr>
            <a:spLocks noGrp="true" noChangeArrowheads="true"/>
          </p:cNvSpPr>
          <p:nvPr>
            <p:ph type="sldNum" sz="quarter" idx="5"/>
          </p:nvPr>
        </p:nvSpPr>
        <p:spPr>
          <a:noFill/>
        </p:spPr>
        <p:txBody>
          <a:bodyPr/>
          <a:lstStyle/>
          <a:p>
            <a:pPr/>
            <a:fld id="{4EE52E92-F927-4DC9-BF96-CDA5CE525582}" type="slidenum">
              <a:rPr/>
              <a:t/>
            </a:fld>
            <a:endParaRPr lang="en-US" altLang="zh-CN"/>
          </a:p>
        </p:txBody>
      </p:sp>
      <p:sp>
        <p:nvSpPr>
          <p:cNvPr id="19" name="Rectangle 2"/>
          <p:cNvSpPr>
            <a:spLocks noGrp="true" noRot="true" noChangeAspect="true" noChangeArrowheads="true" noTextEdit="true"/>
          </p:cNvSpPr>
          <p:nvPr>
            <p:ph type="sldImg"/>
          </p:nvPr>
        </p:nvSpPr>
        <p:spPr/>
        <p:txBody>
          <a:bodyPr/>
          <a:p>
            <a:pPr/>
            <a:endParaRPr/>
          </a:p>
        </p:txBody>
      </p:sp>
      <p:sp>
        <p:nvSpPr>
          <p:cNvPr id="20" name="Rectangle 3"/>
          <p:cNvSpPr>
            <a:spLocks noGrp="true" noChangeArrowheads="true"/>
          </p:cNvSpPr>
          <p:nvPr>
            <p:ph type="body" idx="1"/>
          </p:nvPr>
        </p:nvSpPr>
        <p:spPr>
          <a:noFill/>
        </p:spPr>
        <p:txBody>
          <a:bodyPr/>
          <a:lstStyle/>
          <a:p>
            <a:pPr eaLnBrk="true" hangingPunct="true"/>
            <a:endParaRPr lang="zh-CN" altLang="zh-CN"/>
          </a:p>
        </p:txBody>
      </p:sp>
    </p:spTree>
  </p:cSld>
</p:notes>
</file>

<file path=ppt/notesSlides/notesSlide6.xml><?xml version="1.0" encoding="utf-8"?>
<p:notes xmlns:p="http://schemas.openxmlformats.org/presentationml/2006/main" xmlns:a="http://schemas.openxmlformats.org/drawingml/2006/main">
  <p:cSld>
    <p:spTree>
      <p:nvGrpSpPr>
        <p:cNvPr id="21" name=""/>
        <p:cNvGrpSpPr/>
        <p:nvPr/>
      </p:nvGrpSpPr>
      <p:grpSpPr>
        <a:xfrm>
          <a:off x="0" y="0"/>
          <a:ext cx="0" cy="0"/>
          <a:chOff x="0" y="0"/>
          <a:chExt cx="0" cy="0"/>
        </a:xfrm>
      </p:grpSpPr>
      <p:sp>
        <p:nvSpPr>
          <p:cNvPr id="22" name="Rectangle 7"/>
          <p:cNvSpPr>
            <a:spLocks noGrp="true" noChangeArrowheads="true"/>
          </p:cNvSpPr>
          <p:nvPr>
            <p:ph type="sldNum" sz="quarter" idx="5"/>
          </p:nvPr>
        </p:nvSpPr>
        <p:spPr>
          <a:noFill/>
        </p:spPr>
        <p:txBody>
          <a:bodyPr/>
          <a:lstStyle/>
          <a:p>
            <a:pPr/>
            <a:fld id="{690A207C-5D1E-472D-ADF2-EA4ED2D88BCD}" type="slidenum">
              <a:rPr/>
              <a:t/>
            </a:fld>
            <a:endParaRPr lang="en-US" altLang="zh-CN"/>
          </a:p>
        </p:txBody>
      </p:sp>
      <p:sp>
        <p:nvSpPr>
          <p:cNvPr id="23" name="Rectangle 2"/>
          <p:cNvSpPr>
            <a:spLocks noGrp="true" noRot="true" noChangeAspect="true" noChangeArrowheads="true" noTextEdit="true"/>
          </p:cNvSpPr>
          <p:nvPr>
            <p:ph type="sldImg"/>
          </p:nvPr>
        </p:nvSpPr>
        <p:spPr/>
        <p:txBody>
          <a:bodyPr/>
          <a:p>
            <a:pPr/>
            <a:endParaRPr/>
          </a:p>
        </p:txBody>
      </p:sp>
      <p:sp>
        <p:nvSpPr>
          <p:cNvPr id="24" name="Rectangle 3"/>
          <p:cNvSpPr>
            <a:spLocks noGrp="true" noChangeArrowheads="true"/>
          </p:cNvSpPr>
          <p:nvPr>
            <p:ph type="body" idx="1"/>
          </p:nvPr>
        </p:nvSpPr>
        <p:spPr>
          <a:noFill/>
        </p:spPr>
        <p:txBody>
          <a:bodyPr/>
          <a:lstStyle/>
          <a:p>
            <a:pPr eaLnBrk="true" hangingPunct="true"/>
            <a:r>
              <a:rPr lang="zh-CN" altLang="en-US"/>
              <a:t>其出版物在世界范围内赢得崇高声誉，成为了解航空航天历史变革、科研成果和未来发展的重要信息来源 </a:t>
            </a:r>
            <a:endParaRPr lang="zh-CN" altLang="en-US"/>
          </a:p>
        </p:txBody>
      </p:sp>
    </p:spTree>
  </p:cSld>
</p:notes>
</file>

<file path=ppt/notesSlides/notesSlide7.xml><?xml version="1.0" encoding="utf-8"?>
<p:notes xmlns:p="http://schemas.openxmlformats.org/presentationml/2006/main" xmlns:a="http://schemas.openxmlformats.org/drawingml/2006/main">
  <p:cSld>
    <p:spTree>
      <p:nvGrpSpPr>
        <p:cNvPr id="25" name=""/>
        <p:cNvGrpSpPr/>
        <p:nvPr/>
      </p:nvGrpSpPr>
      <p:grpSpPr>
        <a:xfrm>
          <a:off x="0" y="0"/>
          <a:ext cx="0" cy="0"/>
          <a:chOff x="0" y="0"/>
          <a:chExt cx="0" cy="0"/>
        </a:xfrm>
      </p:grpSpPr>
      <p:sp>
        <p:nvSpPr>
          <p:cNvPr id="26" name="幻灯片图像占位符 1"/>
          <p:cNvSpPr>
            <a:spLocks noGrp="true" noRot="true" noChangeAspect="true"/>
          </p:cNvSpPr>
          <p:nvPr>
            <p:ph type="sldImg"/>
          </p:nvPr>
        </p:nvSpPr>
        <p:spPr/>
        <p:txBody>
          <a:bodyPr/>
          <a:p>
            <a:pPr/>
            <a:endParaRPr/>
          </a:p>
        </p:txBody>
      </p:sp>
      <p:sp>
        <p:nvSpPr>
          <p:cNvPr id="27" name="备注占位符 2"/>
          <p:cNvSpPr>
            <a:spLocks noGrp="true"/>
          </p:cNvSpPr>
          <p:nvPr>
            <p:ph type="body" idx="1"/>
          </p:nvPr>
        </p:nvSpPr>
        <p:spPr/>
        <p:txBody>
          <a:bodyPr>
            <a:normAutofit/>
          </a:bodyPr>
          <a:lstStyle/>
          <a:p>
            <a:pPr/>
            <a:endParaRPr lang="zh-CN" altLang="en-US"/>
          </a:p>
        </p:txBody>
      </p:sp>
      <p:sp>
        <p:nvSpPr>
          <p:cNvPr id="28" name="灯片编号占位符 3"/>
          <p:cNvSpPr>
            <a:spLocks noGrp="true"/>
          </p:cNvSpPr>
          <p:nvPr>
            <p:ph type="sldNum" sz="quarter" idx="10"/>
          </p:nvPr>
        </p:nvSpPr>
        <p:spPr/>
        <p:txBody>
          <a:bodyPr/>
          <a:lstStyle/>
          <a:p>
            <a:pPr>
              <a:defRPr/>
            </a:pPr>
            <a:fld id="{4F703968-EA90-4D19-80F0-DD5E1C8C9CF1}" type="slidenum">
              <a:rPr/>
              <a:t/>
            </a:fld>
            <a:endParaRPr lang="en-US" altLang="zh-CN" dirty="false"/>
          </a:p>
        </p:txBody>
      </p:sp>
    </p:spTree>
  </p:cSld>
</p:notes>
</file>

<file path=ppt/notesSlides/notesSlide8.xml><?xml version="1.0" encoding="utf-8"?>
<p:notes xmlns:p="http://schemas.openxmlformats.org/presentationml/2006/main" xmlns:a="http://schemas.openxmlformats.org/drawingml/2006/main">
  <p:cSld>
    <p:spTree>
      <p:nvGrpSpPr>
        <p:cNvPr id="29" name=""/>
        <p:cNvGrpSpPr/>
        <p:nvPr/>
      </p:nvGrpSpPr>
      <p:grpSpPr>
        <a:xfrm>
          <a:off x="0" y="0"/>
          <a:ext cx="0" cy="0"/>
          <a:chOff x="0" y="0"/>
          <a:chExt cx="0" cy="0"/>
        </a:xfrm>
      </p:grpSpPr>
      <p:sp>
        <p:nvSpPr>
          <p:cNvPr id="30" name="幻灯片图像占位符 1"/>
          <p:cNvSpPr>
            <a:spLocks noGrp="true" noRot="true" noChangeAspect="true"/>
          </p:cNvSpPr>
          <p:nvPr>
            <p:ph type="sldImg"/>
          </p:nvPr>
        </p:nvSpPr>
        <p:spPr/>
        <p:txBody>
          <a:bodyPr/>
          <a:p>
            <a:pPr/>
            <a:endParaRPr/>
          </a:p>
        </p:txBody>
      </p:sp>
      <p:sp>
        <p:nvSpPr>
          <p:cNvPr id="31" name="备注占位符 2"/>
          <p:cNvSpPr>
            <a:spLocks noGrp="true"/>
          </p:cNvSpPr>
          <p:nvPr>
            <p:ph type="body" idx="1"/>
          </p:nvPr>
        </p:nvSpPr>
        <p:spPr/>
        <p:txBody>
          <a:bodyPr>
            <a:normAutofit/>
          </a:bodyPr>
          <a:lstStyle/>
          <a:p>
            <a:pPr/>
            <a:endParaRPr lang="zh-CN" altLang="en-US" dirty="false"/>
          </a:p>
        </p:txBody>
      </p:sp>
      <p:sp>
        <p:nvSpPr>
          <p:cNvPr id="32" name="灯片编号占位符 3"/>
          <p:cNvSpPr>
            <a:spLocks noGrp="true"/>
          </p:cNvSpPr>
          <p:nvPr>
            <p:ph type="sldNum" sz="quarter" idx="10"/>
          </p:nvPr>
        </p:nvSpPr>
        <p:spPr/>
        <p:txBody>
          <a:bodyPr/>
          <a:lstStyle/>
          <a:p>
            <a:pPr>
              <a:defRPr/>
            </a:pPr>
            <a:fld id="{4F703968-EA90-4D19-80F0-DD5E1C8C9CF1}" type="slidenum">
              <a:rPr/>
              <a:t/>
            </a:fld>
            <a:endParaRPr lang="en-US" altLang="zh-CN" dirty="false"/>
          </a:p>
        </p:txBody>
      </p:sp>
    </p:spTree>
  </p:cSld>
</p:notes>
</file>

<file path=ppt/notesSlides/notesSlide9.xml><?xml version="1.0" encoding="utf-8"?>
<p:notes xmlns:p="http://schemas.openxmlformats.org/presentationml/2006/main" xmlns:a="http://schemas.openxmlformats.org/drawingml/2006/main">
  <p:cSld>
    <p:spTree>
      <p:nvGrpSpPr>
        <p:cNvPr id="33" name=""/>
        <p:cNvGrpSpPr/>
        <p:nvPr/>
      </p:nvGrpSpPr>
      <p:grpSpPr>
        <a:xfrm>
          <a:off x="0" y="0"/>
          <a:ext cx="0" cy="0"/>
          <a:chOff x="0" y="0"/>
          <a:chExt cx="0" cy="0"/>
        </a:xfrm>
      </p:grpSpPr>
      <p:sp>
        <p:nvSpPr>
          <p:cNvPr id="34" name="幻灯片图像占位符 1"/>
          <p:cNvSpPr>
            <a:spLocks noGrp="true" noRot="true" noChangeAspect="true"/>
          </p:cNvSpPr>
          <p:nvPr>
            <p:ph type="sldImg"/>
          </p:nvPr>
        </p:nvSpPr>
        <p:spPr/>
        <p:txBody>
          <a:bodyPr/>
          <a:p>
            <a:pPr/>
            <a:endParaRPr/>
          </a:p>
        </p:txBody>
      </p:sp>
      <p:sp>
        <p:nvSpPr>
          <p:cNvPr id="35" name="备注占位符 2"/>
          <p:cNvSpPr>
            <a:spLocks noGrp="true"/>
          </p:cNvSpPr>
          <p:nvPr>
            <p:ph type="body" idx="1"/>
          </p:nvPr>
        </p:nvSpPr>
        <p:spPr/>
        <p:txBody>
          <a:bodyPr>
            <a:normAutofit/>
          </a:bodyPr>
          <a:lstStyle/>
          <a:p>
            <a:pPr/>
            <a:endParaRPr lang="zh-CN" altLang="en-US"/>
          </a:p>
        </p:txBody>
      </p:sp>
      <p:sp>
        <p:nvSpPr>
          <p:cNvPr id="36" name="灯片编号占位符 3"/>
          <p:cNvSpPr>
            <a:spLocks noGrp="true"/>
          </p:cNvSpPr>
          <p:nvPr>
            <p:ph type="sldNum" sz="quarter" idx="10"/>
          </p:nvPr>
        </p:nvSpPr>
        <p:spPr/>
        <p:txBody>
          <a:bodyPr/>
          <a:lstStyle/>
          <a:p>
            <a:pPr>
              <a:defRPr/>
            </a:pPr>
            <a:fld id="{4F703968-EA90-4D19-80F0-DD5E1C8C9CF1}" type="slidenum">
              <a:rPr/>
              <a:t/>
            </a:fld>
            <a:endParaRPr lang="en-US" altLang="zh-CN" dirty="false"/>
          </a:p>
        </p:txBody>
      </p:sp>
    </p:spTree>
  </p:cSld>
</p:notes>
</file>

<file path=ppt/slideLayouts/_rels/slideLayout1.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10.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11.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2.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3.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4.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5.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6.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7.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8.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_rels/slideLayout9.xml.rels><?xml version="1.0" encoding="UTF-8" standalone="yes"?><Relationships xmlns="http://schemas.openxmlformats.org/package/2006/relationships"><Relationship Id="rId0" Type="http://schemas.openxmlformats.org/officeDocument/2006/relationships/slideMaster" Target="../slideMasters/slideMaster1.xml" /></Relationships>
</file>

<file path=ppt/slideLayouts/slideLayout1.xml><?xml version="1.0" encoding="utf-8"?>
<p:sldLayout xmlns:p="http://schemas.openxmlformats.org/presentationml/2006/main" xmlns:a="http://schemas.openxmlformats.org/drawingml/2006/main" type="title">
  <p:cSld name="Title Slide">
    <p:spTree>
      <p:nvGrpSpPr>
        <p:cNvPr id="1" name=""/>
        <p:cNvGrpSpPr/>
        <p:nvPr/>
      </p:nvGrpSpPr>
      <p:grpSpPr>
        <a:xfrm>
          <a:off x="0" y="0"/>
          <a:ext cx="0" cy="0"/>
          <a:chOff x="0" y="0"/>
          <a:chExt cx="0" cy="0"/>
        </a:xfrm>
      </p:grpSpPr>
      <p:sp>
        <p:nvSpPr>
          <p:cNvPr id="2" name="Title 1"/>
          <p:cNvSpPr>
            <a:spLocks noGrp="true"/>
          </p:cNvSpPr>
          <p:nvPr>
            <p:ph type="ctrTitle"/>
          </p:nvPr>
        </p:nvSpPr>
        <p:spPr>
          <a:xfrm>
            <a:off x="1524000" y="1122363"/>
            <a:ext cx="9144000" cy="2387600"/>
          </a:xfrm>
        </p:spPr>
        <p:txBody>
          <a:bodyPr anchor="b"/>
          <a:lstStyle>
            <a:lvl1pPr algn="ctr">
              <a:defRPr sz="6000"/>
            </a:lvl1pPr>
          </a:lstStyle>
          <a:p>
            <a:pPr/>
            <a:r>
              <a:rPr lang="en-US"/>
              <a:t>Click to edit Master title style</a:t>
            </a:r>
            <a:endParaRPr lang="en-US"/>
          </a:p>
        </p:txBody>
      </p:sp>
      <p:sp>
        <p:nvSpPr>
          <p:cNvPr id="3" name="Subtitle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r>
              <a:rPr lang="en-US"/>
              <a:t>Click to edit Master subtitle style</a:t>
            </a:r>
            <a:endParaRPr lang="en-US"/>
          </a:p>
        </p:txBody>
      </p:sp>
      <p:sp>
        <p:nvSpPr>
          <p:cNvPr id="4" name="Date Placeholder 3"/>
          <p:cNvSpPr>
            <a:spLocks noGrp="true"/>
          </p:cNvSpPr>
          <p:nvPr>
            <p:ph type="dt" sz="half" idx="10"/>
          </p:nvPr>
        </p:nvSpPr>
        <p:spPr/>
        <p:txBody>
          <a:bodyPr/>
          <a:lstStyle/>
          <a:p>
            <a:pPr/>
            <a:fld id="{752F3CF9-E228-4620-9EFD-F3AF52315CE0}" type="datetime1">
              <a:rPr/>
              <a:t/>
            </a:fld>
            <a:endParaRPr lang="en-US"/>
          </a:p>
        </p:txBody>
      </p:sp>
      <p:sp>
        <p:nvSpPr>
          <p:cNvPr id="5" name="Footer Placeholder 4"/>
          <p:cNvSpPr>
            <a:spLocks noGrp="true"/>
          </p:cNvSpPr>
          <p:nvPr>
            <p:ph type="ftr" sz="quarter" idx="11"/>
          </p:nvPr>
        </p:nvSpPr>
        <p:spPr/>
        <p:txBody>
          <a:bodyPr/>
          <a:lstStyle/>
          <a:p>
            <a:pPr/>
            <a:r>
              <a:rPr lang="en-US"/>
              <a:t>Accucoms China</a:t>
            </a:r>
            <a:endParaRPr lang="en-US"/>
          </a:p>
        </p:txBody>
      </p:sp>
      <p:sp>
        <p:nvSpPr>
          <p:cNvPr id="6" name="Slide Number Placeholder 5"/>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10.xml><?xml version="1.0" encoding="utf-8"?>
<p:sldLayout xmlns:p="http://schemas.openxmlformats.org/presentationml/2006/main" xmlns:a="http://schemas.openxmlformats.org/drawingml/2006/main" type="vertTx">
  <p:cSld name="Title and Vertical Text">
    <p:spTree>
      <p:nvGrpSpPr>
        <p:cNvPr id="64" name=""/>
        <p:cNvGrpSpPr/>
        <p:nvPr/>
      </p:nvGrpSpPr>
      <p:grpSpPr>
        <a:xfrm>
          <a:off x="0" y="0"/>
          <a:ext cx="0" cy="0"/>
          <a:chOff x="0" y="0"/>
          <a:chExt cx="0" cy="0"/>
        </a:xfrm>
      </p:grpSpPr>
      <p:sp>
        <p:nvSpPr>
          <p:cNvPr id="65" name="Title 1"/>
          <p:cNvSpPr>
            <a:spLocks noGrp="true"/>
          </p:cNvSpPr>
          <p:nvPr>
            <p:ph type="title"/>
          </p:nvPr>
        </p:nvSpPr>
        <p:spPr/>
        <p:txBody>
          <a:bodyPr/>
          <a:lstStyle/>
          <a:p>
            <a:pPr/>
            <a:r>
              <a:rPr lang="en-US"/>
              <a:t>Click to edit Master title style</a:t>
            </a:r>
            <a:endParaRPr lang="en-US"/>
          </a:p>
        </p:txBody>
      </p:sp>
      <p:sp>
        <p:nvSpPr>
          <p:cNvPr id="66" name="Vertical Text Placeholder 2"/>
          <p:cNvSpPr>
            <a:spLocks noGrp="true"/>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7" name="Date Placeholder 3"/>
          <p:cNvSpPr>
            <a:spLocks noGrp="true"/>
          </p:cNvSpPr>
          <p:nvPr>
            <p:ph type="dt" sz="half" idx="10"/>
          </p:nvPr>
        </p:nvSpPr>
        <p:spPr/>
        <p:txBody>
          <a:bodyPr/>
          <a:lstStyle/>
          <a:p>
            <a:pPr/>
            <a:fld id="{54E9EE01-8C70-4C60-95FE-EC560127707C}" type="datetime1">
              <a:rPr/>
              <a:t/>
            </a:fld>
            <a:endParaRPr lang="en-US"/>
          </a:p>
        </p:txBody>
      </p:sp>
      <p:sp>
        <p:nvSpPr>
          <p:cNvPr id="68" name="Footer Placeholder 4"/>
          <p:cNvSpPr>
            <a:spLocks noGrp="true"/>
          </p:cNvSpPr>
          <p:nvPr>
            <p:ph type="ftr" sz="quarter" idx="11"/>
          </p:nvPr>
        </p:nvSpPr>
        <p:spPr/>
        <p:txBody>
          <a:bodyPr/>
          <a:lstStyle/>
          <a:p>
            <a:pPr/>
            <a:r>
              <a:rPr lang="en-US"/>
              <a:t>Accucoms China</a:t>
            </a:r>
            <a:endParaRPr lang="en-US"/>
          </a:p>
        </p:txBody>
      </p:sp>
      <p:sp>
        <p:nvSpPr>
          <p:cNvPr id="69" name="Slide Number Placeholder 5"/>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11.xml><?xml version="1.0" encoding="utf-8"?>
<p:sldLayout xmlns:p="http://schemas.openxmlformats.org/presentationml/2006/main" xmlns:a="http://schemas.openxmlformats.org/drawingml/2006/main" type="vertTitleAndTx">
  <p:cSld name="Vertical Title and Text">
    <p:spTree>
      <p:nvGrpSpPr>
        <p:cNvPr id="13" name=""/>
        <p:cNvGrpSpPr/>
        <p:nvPr/>
      </p:nvGrpSpPr>
      <p:grpSpPr>
        <a:xfrm>
          <a:off x="0" y="0"/>
          <a:ext cx="0" cy="0"/>
          <a:chOff x="0" y="0"/>
          <a:chExt cx="0" cy="0"/>
        </a:xfrm>
      </p:grpSpPr>
      <p:sp>
        <p:nvSpPr>
          <p:cNvPr id="14" name="Vertical Title 1"/>
          <p:cNvSpPr>
            <a:spLocks noGrp="true"/>
          </p:cNvSpPr>
          <p:nvPr>
            <p:ph type="title" orient="vert"/>
          </p:nvPr>
        </p:nvSpPr>
        <p:spPr>
          <a:xfrm>
            <a:off x="8724902" y="365125"/>
            <a:ext cx="2628900" cy="5811838"/>
          </a:xfrm>
        </p:spPr>
        <p:txBody>
          <a:bodyPr vert="eaVert"/>
          <a:lstStyle/>
          <a:p>
            <a:pPr/>
            <a:r>
              <a:rPr lang="en-US"/>
              <a:t>Click to edit Master title style</a:t>
            </a:r>
            <a:endParaRPr lang="en-US"/>
          </a:p>
        </p:txBody>
      </p:sp>
      <p:sp>
        <p:nvSpPr>
          <p:cNvPr id="15" name="Vertical Text Placeholder 2"/>
          <p:cNvSpPr>
            <a:spLocks noGrp="true"/>
          </p:cNvSpPr>
          <p:nvPr>
            <p:ph type="body" orient="vert" idx="1"/>
          </p:nvPr>
        </p:nvSpPr>
        <p:spPr>
          <a:xfrm>
            <a:off x="838202"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6" name="Date Placeholder 3"/>
          <p:cNvSpPr>
            <a:spLocks noGrp="true"/>
          </p:cNvSpPr>
          <p:nvPr>
            <p:ph type="dt" sz="half" idx="10"/>
          </p:nvPr>
        </p:nvSpPr>
        <p:spPr/>
        <p:txBody>
          <a:bodyPr/>
          <a:lstStyle/>
          <a:p>
            <a:pPr/>
            <a:fld id="{9C89EAB5-5048-4282-ADCB-6B452BA71C3D}" type="datetime1">
              <a:rPr/>
              <a:t/>
            </a:fld>
            <a:endParaRPr lang="en-US"/>
          </a:p>
        </p:txBody>
      </p:sp>
      <p:sp>
        <p:nvSpPr>
          <p:cNvPr id="17" name="Footer Placeholder 4"/>
          <p:cNvSpPr>
            <a:spLocks noGrp="true"/>
          </p:cNvSpPr>
          <p:nvPr>
            <p:ph type="ftr" sz="quarter" idx="11"/>
          </p:nvPr>
        </p:nvSpPr>
        <p:spPr/>
        <p:txBody>
          <a:bodyPr/>
          <a:lstStyle/>
          <a:p>
            <a:pPr/>
            <a:r>
              <a:rPr lang="en-US"/>
              <a:t>Accucoms China</a:t>
            </a:r>
            <a:endParaRPr lang="en-US"/>
          </a:p>
        </p:txBody>
      </p:sp>
      <p:sp>
        <p:nvSpPr>
          <p:cNvPr id="18" name="Slide Number Placeholder 5"/>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2.xml><?xml version="1.0" encoding="utf-8"?>
<p:sldLayout xmlns:p="http://schemas.openxmlformats.org/presentationml/2006/main" xmlns:a="http://schemas.openxmlformats.org/drawingml/2006/main" type="obj">
  <p:cSld name="Title and Content">
    <p:spTree>
      <p:nvGrpSpPr>
        <p:cNvPr id="7" name=""/>
        <p:cNvGrpSpPr/>
        <p:nvPr/>
      </p:nvGrpSpPr>
      <p:grpSpPr>
        <a:xfrm>
          <a:off x="0" y="0"/>
          <a:ext cx="0" cy="0"/>
          <a:chOff x="0" y="0"/>
          <a:chExt cx="0" cy="0"/>
        </a:xfrm>
      </p:grpSpPr>
      <p:sp>
        <p:nvSpPr>
          <p:cNvPr id="8" name="Title 1"/>
          <p:cNvSpPr>
            <a:spLocks noGrp="true"/>
          </p:cNvSpPr>
          <p:nvPr>
            <p:ph type="title"/>
          </p:nvPr>
        </p:nvSpPr>
        <p:spPr/>
        <p:txBody>
          <a:bodyPr/>
          <a:lstStyle/>
          <a:p>
            <a:pPr/>
            <a:r>
              <a:rPr lang="en-US"/>
              <a:t>Click to edit Master title style</a:t>
            </a:r>
            <a:endParaRPr lang="en-US"/>
          </a:p>
        </p:txBody>
      </p:sp>
      <p:sp>
        <p:nvSpPr>
          <p:cNvPr id="9" name="Content Placeholder 2"/>
          <p:cNvSpPr>
            <a:spLocks noGrp="true"/>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 name="Date Placeholder 3"/>
          <p:cNvSpPr>
            <a:spLocks noGrp="true"/>
          </p:cNvSpPr>
          <p:nvPr>
            <p:ph type="dt" sz="half" idx="10"/>
          </p:nvPr>
        </p:nvSpPr>
        <p:spPr/>
        <p:txBody>
          <a:bodyPr/>
          <a:lstStyle/>
          <a:p>
            <a:pPr/>
            <a:fld id="{C707B7B4-379A-458B-BD0E-F47E7B92E6A8}" type="datetime1">
              <a:rPr/>
              <a:t/>
            </a:fld>
            <a:endParaRPr lang="en-US"/>
          </a:p>
        </p:txBody>
      </p:sp>
      <p:sp>
        <p:nvSpPr>
          <p:cNvPr id="11" name="Footer Placeholder 4"/>
          <p:cNvSpPr>
            <a:spLocks noGrp="true"/>
          </p:cNvSpPr>
          <p:nvPr>
            <p:ph type="ftr" sz="quarter" idx="11"/>
          </p:nvPr>
        </p:nvSpPr>
        <p:spPr/>
        <p:txBody>
          <a:bodyPr/>
          <a:lstStyle/>
          <a:p>
            <a:pPr/>
            <a:r>
              <a:rPr lang="en-US"/>
              <a:t>Accucoms China</a:t>
            </a:r>
            <a:endParaRPr lang="en-US"/>
          </a:p>
        </p:txBody>
      </p:sp>
      <p:sp>
        <p:nvSpPr>
          <p:cNvPr id="12" name="Slide Number Placeholder 5"/>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3.xml><?xml version="1.0" encoding="utf-8"?>
<p:sldLayout xmlns:p="http://schemas.openxmlformats.org/presentationml/2006/main" xmlns:a="http://schemas.openxmlformats.org/drawingml/2006/main" type="secHead">
  <p:cSld name="Section Header">
    <p:spTree>
      <p:nvGrpSpPr>
        <p:cNvPr id="19" name=""/>
        <p:cNvGrpSpPr/>
        <p:nvPr/>
      </p:nvGrpSpPr>
      <p:grpSpPr>
        <a:xfrm>
          <a:off x="0" y="0"/>
          <a:ext cx="0" cy="0"/>
          <a:chOff x="0" y="0"/>
          <a:chExt cx="0" cy="0"/>
        </a:xfrm>
      </p:grpSpPr>
      <p:sp>
        <p:nvSpPr>
          <p:cNvPr id="20" name="Title 1"/>
          <p:cNvSpPr>
            <a:spLocks noGrp="true"/>
          </p:cNvSpPr>
          <p:nvPr>
            <p:ph type="title"/>
          </p:nvPr>
        </p:nvSpPr>
        <p:spPr>
          <a:xfrm>
            <a:off x="831851" y="1709742"/>
            <a:ext cx="10515600" cy="2852737"/>
          </a:xfrm>
        </p:spPr>
        <p:txBody>
          <a:bodyPr anchor="b"/>
          <a:lstStyle>
            <a:lvl1pPr>
              <a:defRPr sz="6000"/>
            </a:lvl1pPr>
          </a:lstStyle>
          <a:p>
            <a:pPr/>
            <a:r>
              <a:rPr lang="en-US"/>
              <a:t>Click to edit Master title style</a:t>
            </a:r>
            <a:endParaRPr lang="en-US"/>
          </a:p>
        </p:txBody>
      </p:sp>
      <p:sp>
        <p:nvSpPr>
          <p:cNvPr id="21" name="Text Placeholder 2"/>
          <p:cNvSpPr>
            <a:spLocks noGrp="true"/>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22" name="Date Placeholder 3"/>
          <p:cNvSpPr>
            <a:spLocks noGrp="true"/>
          </p:cNvSpPr>
          <p:nvPr>
            <p:ph type="dt" sz="half" idx="10"/>
          </p:nvPr>
        </p:nvSpPr>
        <p:spPr/>
        <p:txBody>
          <a:bodyPr/>
          <a:lstStyle/>
          <a:p>
            <a:pPr/>
            <a:fld id="{A5D4CADA-C8CF-4A88-9E04-D96B2FBAC093}" type="datetime1">
              <a:rPr/>
              <a:t/>
            </a:fld>
            <a:endParaRPr lang="en-US"/>
          </a:p>
        </p:txBody>
      </p:sp>
      <p:sp>
        <p:nvSpPr>
          <p:cNvPr id="23" name="Footer Placeholder 4"/>
          <p:cNvSpPr>
            <a:spLocks noGrp="true"/>
          </p:cNvSpPr>
          <p:nvPr>
            <p:ph type="ftr" sz="quarter" idx="11"/>
          </p:nvPr>
        </p:nvSpPr>
        <p:spPr/>
        <p:txBody>
          <a:bodyPr/>
          <a:lstStyle/>
          <a:p>
            <a:pPr/>
            <a:r>
              <a:rPr lang="en-US"/>
              <a:t>Accucoms China</a:t>
            </a:r>
            <a:endParaRPr lang="en-US"/>
          </a:p>
        </p:txBody>
      </p:sp>
      <p:sp>
        <p:nvSpPr>
          <p:cNvPr id="24" name="Slide Number Placeholder 5"/>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4.xml><?xml version="1.0" encoding="utf-8"?>
<p:sldLayout xmlns:p="http://schemas.openxmlformats.org/presentationml/2006/main" xmlns:a="http://schemas.openxmlformats.org/drawingml/2006/main" type="twoObj">
  <p:cSld name="Two Content">
    <p:spTree>
      <p:nvGrpSpPr>
        <p:cNvPr id="25" name=""/>
        <p:cNvGrpSpPr/>
        <p:nvPr/>
      </p:nvGrpSpPr>
      <p:grpSpPr>
        <a:xfrm>
          <a:off x="0" y="0"/>
          <a:ext cx="0" cy="0"/>
          <a:chOff x="0" y="0"/>
          <a:chExt cx="0" cy="0"/>
        </a:xfrm>
      </p:grpSpPr>
      <p:sp>
        <p:nvSpPr>
          <p:cNvPr id="26" name="Title 1"/>
          <p:cNvSpPr>
            <a:spLocks noGrp="true"/>
          </p:cNvSpPr>
          <p:nvPr>
            <p:ph type="title"/>
          </p:nvPr>
        </p:nvSpPr>
        <p:spPr/>
        <p:txBody>
          <a:bodyPr/>
          <a:lstStyle/>
          <a:p>
            <a:pPr/>
            <a:r>
              <a:rPr lang="en-US"/>
              <a:t>Click to edit Master title style</a:t>
            </a:r>
            <a:endParaRPr lang="en-US"/>
          </a:p>
        </p:txBody>
      </p:sp>
      <p:sp>
        <p:nvSpPr>
          <p:cNvPr id="27" name="Content Placeholder 2"/>
          <p:cNvSpPr>
            <a:spLocks noGrp="true"/>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8" name="Content Placeholder 3"/>
          <p:cNvSpPr>
            <a:spLocks noGrp="true"/>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9" name="Date Placeholder 4"/>
          <p:cNvSpPr>
            <a:spLocks noGrp="true"/>
          </p:cNvSpPr>
          <p:nvPr>
            <p:ph type="dt" sz="half" idx="10"/>
          </p:nvPr>
        </p:nvSpPr>
        <p:spPr/>
        <p:txBody>
          <a:bodyPr/>
          <a:lstStyle/>
          <a:p>
            <a:pPr/>
            <a:fld id="{81D6F24A-9CE9-4471-ADB7-15FC6B504A33}" type="datetime1">
              <a:rPr/>
              <a:t/>
            </a:fld>
            <a:endParaRPr lang="en-US"/>
          </a:p>
        </p:txBody>
      </p:sp>
      <p:sp>
        <p:nvSpPr>
          <p:cNvPr id="30" name="Footer Placeholder 5"/>
          <p:cNvSpPr>
            <a:spLocks noGrp="true"/>
          </p:cNvSpPr>
          <p:nvPr>
            <p:ph type="ftr" sz="quarter" idx="11"/>
          </p:nvPr>
        </p:nvSpPr>
        <p:spPr/>
        <p:txBody>
          <a:bodyPr/>
          <a:lstStyle/>
          <a:p>
            <a:pPr/>
            <a:r>
              <a:rPr lang="en-US"/>
              <a:t>Accucoms China</a:t>
            </a:r>
            <a:endParaRPr lang="en-US"/>
          </a:p>
        </p:txBody>
      </p:sp>
      <p:sp>
        <p:nvSpPr>
          <p:cNvPr id="31" name="Slide Number Placeholder 6"/>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5.xml><?xml version="1.0" encoding="utf-8"?>
<p:sldLayout xmlns:p="http://schemas.openxmlformats.org/presentationml/2006/main" xmlns:a="http://schemas.openxmlformats.org/drawingml/2006/main" type="twoTxTwoObj">
  <p:cSld name="Comparison">
    <p:spTree>
      <p:nvGrpSpPr>
        <p:cNvPr id="32" name=""/>
        <p:cNvGrpSpPr/>
        <p:nvPr/>
      </p:nvGrpSpPr>
      <p:grpSpPr>
        <a:xfrm>
          <a:off x="0" y="0"/>
          <a:ext cx="0" cy="0"/>
          <a:chOff x="0" y="0"/>
          <a:chExt cx="0" cy="0"/>
        </a:xfrm>
      </p:grpSpPr>
      <p:sp>
        <p:nvSpPr>
          <p:cNvPr id="33" name="Title 1"/>
          <p:cNvSpPr>
            <a:spLocks noGrp="true"/>
          </p:cNvSpPr>
          <p:nvPr>
            <p:ph type="title"/>
          </p:nvPr>
        </p:nvSpPr>
        <p:spPr>
          <a:xfrm>
            <a:off x="839788" y="365129"/>
            <a:ext cx="10515600" cy="1325563"/>
          </a:xfrm>
        </p:spPr>
        <p:txBody>
          <a:bodyPr/>
          <a:lstStyle/>
          <a:p>
            <a:pPr/>
            <a:r>
              <a:rPr lang="en-US"/>
              <a:t>Click to edit Master title style</a:t>
            </a:r>
            <a:endParaRPr lang="en-US"/>
          </a:p>
        </p:txBody>
      </p:sp>
      <p:sp>
        <p:nvSpPr>
          <p:cNvPr id="34" name="Text Placeholder 2"/>
          <p:cNvSpPr>
            <a:spLocks noGrp="true"/>
          </p:cNvSpPr>
          <p:nvPr>
            <p:ph type="body" idx="1"/>
          </p:nvPr>
        </p:nvSpPr>
        <p:spPr>
          <a:xfrm>
            <a:off x="839789" y="1681163"/>
            <a:ext cx="5157787" cy="82391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en-US"/>
              <a:t>Click to edit Master text styles</a:t>
            </a:r>
            <a:endParaRPr lang="en-US"/>
          </a:p>
        </p:txBody>
      </p:sp>
      <p:sp>
        <p:nvSpPr>
          <p:cNvPr id="35" name="Content Placeholder 3"/>
          <p:cNvSpPr>
            <a:spLocks noGrp="true"/>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6" name="Text Placeholder 4"/>
          <p:cNvSpPr>
            <a:spLocks noGrp="true"/>
          </p:cNvSpPr>
          <p:nvPr>
            <p:ph type="body" sz="quarter" idx="3"/>
          </p:nvPr>
        </p:nvSpPr>
        <p:spPr>
          <a:xfrm>
            <a:off x="6172202" y="1681163"/>
            <a:ext cx="5183188" cy="823912"/>
          </a:xfrm>
        </p:spPr>
        <p:txBody>
          <a:bodyPr anchor="b"/>
          <a:lstStyle>
            <a:lvl1pPr marL="0" indent="0">
              <a:buNone/>
              <a:defRPr sz="2400" b="true"/>
            </a:lvl1pPr>
            <a:lvl2pPr marL="457200" indent="0">
              <a:buNone/>
              <a:defRPr sz="2000" b="true"/>
            </a:lvl2pPr>
            <a:lvl3pPr marL="914400" indent="0">
              <a:buNone/>
              <a:defRPr sz="1800" b="true"/>
            </a:lvl3pPr>
            <a:lvl4pPr marL="1371600" indent="0">
              <a:buNone/>
              <a:defRPr sz="1600" b="true"/>
            </a:lvl4pPr>
            <a:lvl5pPr marL="1828800" indent="0">
              <a:buNone/>
              <a:defRPr sz="1600" b="true"/>
            </a:lvl5pPr>
            <a:lvl6pPr marL="2286000" indent="0">
              <a:buNone/>
              <a:defRPr sz="1600" b="true"/>
            </a:lvl6pPr>
            <a:lvl7pPr marL="2743200" indent="0">
              <a:buNone/>
              <a:defRPr sz="1600" b="true"/>
            </a:lvl7pPr>
            <a:lvl8pPr marL="3200400" indent="0">
              <a:buNone/>
              <a:defRPr sz="1600" b="true"/>
            </a:lvl8pPr>
            <a:lvl9pPr marL="3657600" indent="0">
              <a:buNone/>
              <a:defRPr sz="1600" b="true"/>
            </a:lvl9pPr>
          </a:lstStyle>
          <a:p>
            <a:pPr lvl="0"/>
            <a:r>
              <a:rPr lang="en-US"/>
              <a:t>Click to edit Master text styles</a:t>
            </a:r>
            <a:endParaRPr lang="en-US"/>
          </a:p>
        </p:txBody>
      </p:sp>
      <p:sp>
        <p:nvSpPr>
          <p:cNvPr id="37" name="Content Placeholder 5"/>
          <p:cNvSpPr>
            <a:spLocks noGrp="true"/>
          </p:cNvSpPr>
          <p:nvPr>
            <p:ph sz="quarter" idx="4"/>
          </p:nvPr>
        </p:nvSpPr>
        <p:spPr>
          <a:xfrm>
            <a:off x="6172202"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8" name="Date Placeholder 6"/>
          <p:cNvSpPr>
            <a:spLocks noGrp="true"/>
          </p:cNvSpPr>
          <p:nvPr>
            <p:ph type="dt" sz="half" idx="10"/>
          </p:nvPr>
        </p:nvSpPr>
        <p:spPr/>
        <p:txBody>
          <a:bodyPr/>
          <a:lstStyle/>
          <a:p>
            <a:pPr/>
            <a:fld id="{9F075356-47B3-4144-8A1B-8022A524D97E}" type="datetime1">
              <a:rPr/>
              <a:t/>
            </a:fld>
            <a:endParaRPr lang="en-US"/>
          </a:p>
        </p:txBody>
      </p:sp>
      <p:sp>
        <p:nvSpPr>
          <p:cNvPr id="39" name="Footer Placeholder 7"/>
          <p:cNvSpPr>
            <a:spLocks noGrp="true"/>
          </p:cNvSpPr>
          <p:nvPr>
            <p:ph type="ftr" sz="quarter" idx="11"/>
          </p:nvPr>
        </p:nvSpPr>
        <p:spPr/>
        <p:txBody>
          <a:bodyPr/>
          <a:lstStyle/>
          <a:p>
            <a:pPr/>
            <a:r>
              <a:rPr lang="en-US"/>
              <a:t>Accucoms China</a:t>
            </a:r>
            <a:endParaRPr lang="en-US"/>
          </a:p>
        </p:txBody>
      </p:sp>
      <p:sp>
        <p:nvSpPr>
          <p:cNvPr id="40" name="Slide Number Placeholder 8"/>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6.xml><?xml version="1.0" encoding="utf-8"?>
<p:sldLayout xmlns:p="http://schemas.openxmlformats.org/presentationml/2006/main" xmlns:a="http://schemas.openxmlformats.org/drawingml/2006/main" type="titleOnly">
  <p:cSld name="Title Only">
    <p:spTree>
      <p:nvGrpSpPr>
        <p:cNvPr id="41" name=""/>
        <p:cNvGrpSpPr/>
        <p:nvPr/>
      </p:nvGrpSpPr>
      <p:grpSpPr>
        <a:xfrm>
          <a:off x="0" y="0"/>
          <a:ext cx="0" cy="0"/>
          <a:chOff x="0" y="0"/>
          <a:chExt cx="0" cy="0"/>
        </a:xfrm>
      </p:grpSpPr>
      <p:sp>
        <p:nvSpPr>
          <p:cNvPr id="42" name="Title 1"/>
          <p:cNvSpPr>
            <a:spLocks noGrp="true"/>
          </p:cNvSpPr>
          <p:nvPr>
            <p:ph type="title"/>
          </p:nvPr>
        </p:nvSpPr>
        <p:spPr/>
        <p:txBody>
          <a:bodyPr/>
          <a:lstStyle/>
          <a:p>
            <a:pPr/>
            <a:r>
              <a:rPr lang="en-US"/>
              <a:t>Click to edit Master title style</a:t>
            </a:r>
            <a:endParaRPr lang="en-US"/>
          </a:p>
        </p:txBody>
      </p:sp>
      <p:sp>
        <p:nvSpPr>
          <p:cNvPr id="43" name="Date Placeholder 2"/>
          <p:cNvSpPr>
            <a:spLocks noGrp="true"/>
          </p:cNvSpPr>
          <p:nvPr>
            <p:ph type="dt" sz="half" idx="10"/>
          </p:nvPr>
        </p:nvSpPr>
        <p:spPr/>
        <p:txBody>
          <a:bodyPr/>
          <a:lstStyle/>
          <a:p>
            <a:pPr/>
            <a:fld id="{AC075B5D-6810-4350-8030-9CF59E7097FD}" type="datetime1">
              <a:rPr/>
              <a:t/>
            </a:fld>
            <a:endParaRPr lang="en-US"/>
          </a:p>
        </p:txBody>
      </p:sp>
      <p:sp>
        <p:nvSpPr>
          <p:cNvPr id="44" name="Footer Placeholder 3"/>
          <p:cNvSpPr>
            <a:spLocks noGrp="true"/>
          </p:cNvSpPr>
          <p:nvPr>
            <p:ph type="ftr" sz="quarter" idx="11"/>
          </p:nvPr>
        </p:nvSpPr>
        <p:spPr/>
        <p:txBody>
          <a:bodyPr/>
          <a:lstStyle/>
          <a:p>
            <a:pPr/>
            <a:r>
              <a:rPr lang="en-US"/>
              <a:t>Accucoms China</a:t>
            </a:r>
            <a:endParaRPr lang="en-US"/>
          </a:p>
        </p:txBody>
      </p:sp>
      <p:sp>
        <p:nvSpPr>
          <p:cNvPr id="45" name="Slide Number Placeholder 4"/>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7.xml><?xml version="1.0" encoding="utf-8"?>
<p:sldLayout xmlns:p="http://schemas.openxmlformats.org/presentationml/2006/main" xmlns:a="http://schemas.openxmlformats.org/drawingml/2006/main" type="blank">
  <p:cSld name="Blank">
    <p:spTree>
      <p:nvGrpSpPr>
        <p:cNvPr id="46" name=""/>
        <p:cNvGrpSpPr/>
        <p:nvPr/>
      </p:nvGrpSpPr>
      <p:grpSpPr>
        <a:xfrm>
          <a:off x="0" y="0"/>
          <a:ext cx="0" cy="0"/>
          <a:chOff x="0" y="0"/>
          <a:chExt cx="0" cy="0"/>
        </a:xfrm>
      </p:grpSpPr>
      <p:sp>
        <p:nvSpPr>
          <p:cNvPr id="47" name="Date Placeholder 1"/>
          <p:cNvSpPr>
            <a:spLocks noGrp="true"/>
          </p:cNvSpPr>
          <p:nvPr>
            <p:ph type="dt" sz="half" idx="10"/>
          </p:nvPr>
        </p:nvSpPr>
        <p:spPr/>
        <p:txBody>
          <a:bodyPr/>
          <a:lstStyle/>
          <a:p>
            <a:pPr/>
            <a:fld id="{0E043E96-AB70-42A1-B87F-AFC7928ADA23}" type="datetime1">
              <a:rPr/>
              <a:t/>
            </a:fld>
            <a:endParaRPr lang="en-US"/>
          </a:p>
        </p:txBody>
      </p:sp>
      <p:sp>
        <p:nvSpPr>
          <p:cNvPr id="48" name="Footer Placeholder 2"/>
          <p:cNvSpPr>
            <a:spLocks noGrp="true"/>
          </p:cNvSpPr>
          <p:nvPr>
            <p:ph type="ftr" sz="quarter" idx="11"/>
          </p:nvPr>
        </p:nvSpPr>
        <p:spPr/>
        <p:txBody>
          <a:bodyPr/>
          <a:lstStyle/>
          <a:p>
            <a:pPr/>
            <a:r>
              <a:rPr lang="en-US"/>
              <a:t>Accucoms China</a:t>
            </a:r>
            <a:endParaRPr lang="en-US"/>
          </a:p>
        </p:txBody>
      </p:sp>
      <p:sp>
        <p:nvSpPr>
          <p:cNvPr id="49" name="Slide Number Placeholder 3"/>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8.xml><?xml version="1.0" encoding="utf-8"?>
<p:sldLayout xmlns:p="http://schemas.openxmlformats.org/presentationml/2006/main" xmlns:a="http://schemas.openxmlformats.org/drawingml/2006/main" type="objTx">
  <p:cSld name="Content with Caption">
    <p:spTree>
      <p:nvGrpSpPr>
        <p:cNvPr id="50" name=""/>
        <p:cNvGrpSpPr/>
        <p:nvPr/>
      </p:nvGrpSpPr>
      <p:grpSpPr>
        <a:xfrm>
          <a:off x="0" y="0"/>
          <a:ext cx="0" cy="0"/>
          <a:chOff x="0" y="0"/>
          <a:chExt cx="0" cy="0"/>
        </a:xfrm>
      </p:grpSpPr>
      <p:sp>
        <p:nvSpPr>
          <p:cNvPr id="51" name="Title 1"/>
          <p:cNvSpPr>
            <a:spLocks noGrp="true"/>
          </p:cNvSpPr>
          <p:nvPr>
            <p:ph type="title"/>
          </p:nvPr>
        </p:nvSpPr>
        <p:spPr>
          <a:xfrm>
            <a:off x="839788" y="457200"/>
            <a:ext cx="3932237" cy="1600200"/>
          </a:xfrm>
        </p:spPr>
        <p:txBody>
          <a:bodyPr anchor="b"/>
          <a:lstStyle>
            <a:lvl1pPr>
              <a:defRPr sz="3200"/>
            </a:lvl1pPr>
          </a:lstStyle>
          <a:p>
            <a:pPr/>
            <a:r>
              <a:rPr lang="en-US"/>
              <a:t>Click to edit Master title style</a:t>
            </a:r>
            <a:endParaRPr lang="en-US"/>
          </a:p>
        </p:txBody>
      </p:sp>
      <p:sp>
        <p:nvSpPr>
          <p:cNvPr id="52" name="Content Placeholder 2"/>
          <p:cNvSpPr>
            <a:spLocks noGrp="true"/>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3" name="Text Placeholder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4" name="Date Placeholder 4"/>
          <p:cNvSpPr>
            <a:spLocks noGrp="true"/>
          </p:cNvSpPr>
          <p:nvPr>
            <p:ph type="dt" sz="half" idx="10"/>
          </p:nvPr>
        </p:nvSpPr>
        <p:spPr/>
        <p:txBody>
          <a:bodyPr/>
          <a:lstStyle/>
          <a:p>
            <a:pPr/>
            <a:fld id="{92AC6E11-9BEB-4854-9F34-1D5208B89903}" type="datetime1">
              <a:rPr/>
              <a:t/>
            </a:fld>
            <a:endParaRPr lang="en-US"/>
          </a:p>
        </p:txBody>
      </p:sp>
      <p:sp>
        <p:nvSpPr>
          <p:cNvPr id="55" name="Footer Placeholder 5"/>
          <p:cNvSpPr>
            <a:spLocks noGrp="true"/>
          </p:cNvSpPr>
          <p:nvPr>
            <p:ph type="ftr" sz="quarter" idx="11"/>
          </p:nvPr>
        </p:nvSpPr>
        <p:spPr/>
        <p:txBody>
          <a:bodyPr/>
          <a:lstStyle/>
          <a:p>
            <a:pPr/>
            <a:r>
              <a:rPr lang="en-US"/>
              <a:t>Accucoms China</a:t>
            </a:r>
            <a:endParaRPr lang="en-US"/>
          </a:p>
        </p:txBody>
      </p:sp>
      <p:sp>
        <p:nvSpPr>
          <p:cNvPr id="56" name="Slide Number Placeholder 6"/>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Layouts/slideLayout9.xml><?xml version="1.0" encoding="utf-8"?>
<p:sldLayout xmlns:p="http://schemas.openxmlformats.org/presentationml/2006/main" xmlns:a="http://schemas.openxmlformats.org/drawingml/2006/main" type="picTx">
  <p:cSld name="Picture with Caption">
    <p:spTree>
      <p:nvGrpSpPr>
        <p:cNvPr id="57" name=""/>
        <p:cNvGrpSpPr/>
        <p:nvPr/>
      </p:nvGrpSpPr>
      <p:grpSpPr>
        <a:xfrm>
          <a:off x="0" y="0"/>
          <a:ext cx="0" cy="0"/>
          <a:chOff x="0" y="0"/>
          <a:chExt cx="0" cy="0"/>
        </a:xfrm>
      </p:grpSpPr>
      <p:sp>
        <p:nvSpPr>
          <p:cNvPr id="58" name="Title 1"/>
          <p:cNvSpPr>
            <a:spLocks noGrp="true"/>
          </p:cNvSpPr>
          <p:nvPr>
            <p:ph type="title"/>
          </p:nvPr>
        </p:nvSpPr>
        <p:spPr>
          <a:xfrm>
            <a:off x="839788" y="457200"/>
            <a:ext cx="3932237" cy="1600200"/>
          </a:xfrm>
        </p:spPr>
        <p:txBody>
          <a:bodyPr anchor="b"/>
          <a:lstStyle>
            <a:lvl1pPr>
              <a:defRPr sz="3200"/>
            </a:lvl1pPr>
          </a:lstStyle>
          <a:p>
            <a:pPr/>
            <a:r>
              <a:rPr lang="en-US"/>
              <a:t>Click to edit Master title style</a:t>
            </a:r>
            <a:endParaRPr lang="en-US"/>
          </a:p>
        </p:txBody>
      </p:sp>
      <p:sp>
        <p:nvSpPr>
          <p:cNvPr id="59" name="Picture Placeholder 2"/>
          <p:cNvSpPr>
            <a:spLocks noGrp="true"/>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r>
              <a:rPr lang="en-US"/>
              <a:t>Click icon to add picture</a:t>
            </a:r>
            <a:endParaRPr lang="en-US"/>
          </a:p>
        </p:txBody>
      </p:sp>
      <p:sp>
        <p:nvSpPr>
          <p:cNvPr id="60" name="Text Placeholder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61" name="Date Placeholder 4"/>
          <p:cNvSpPr>
            <a:spLocks noGrp="true"/>
          </p:cNvSpPr>
          <p:nvPr>
            <p:ph type="dt" sz="half" idx="10"/>
          </p:nvPr>
        </p:nvSpPr>
        <p:spPr/>
        <p:txBody>
          <a:bodyPr/>
          <a:lstStyle/>
          <a:p>
            <a:pPr/>
            <a:fld id="{81D4D139-D7A2-4DAD-B68E-1F1C5CF60D26}" type="datetime1">
              <a:rPr/>
              <a:t/>
            </a:fld>
            <a:endParaRPr lang="en-US"/>
          </a:p>
        </p:txBody>
      </p:sp>
      <p:sp>
        <p:nvSpPr>
          <p:cNvPr id="62" name="Footer Placeholder 5"/>
          <p:cNvSpPr>
            <a:spLocks noGrp="true"/>
          </p:cNvSpPr>
          <p:nvPr>
            <p:ph type="ftr" sz="quarter" idx="11"/>
          </p:nvPr>
        </p:nvSpPr>
        <p:spPr/>
        <p:txBody>
          <a:bodyPr/>
          <a:lstStyle/>
          <a:p>
            <a:pPr/>
            <a:r>
              <a:rPr lang="en-US"/>
              <a:t>Accucoms China</a:t>
            </a:r>
            <a:endParaRPr lang="en-US"/>
          </a:p>
        </p:txBody>
      </p:sp>
      <p:sp>
        <p:nvSpPr>
          <p:cNvPr id="63" name="Slide Number Placeholder 6"/>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2" Type="http://schemas.openxmlformats.org/officeDocument/2006/relationships/image" Target="media/image1.jpeg" /><Relationship Id="rId11" Type="http://schemas.openxmlformats.org/officeDocument/2006/relationships/theme" Target="../theme/theme1.xml" /><Relationship Id="rId0" Type="http://schemas.openxmlformats.org/officeDocument/2006/relationships/slideLayout" Target="../slideLayouts/slideLayout1.xml" /><Relationship Id="rId1" Type="http://schemas.openxmlformats.org/officeDocument/2006/relationships/slideLayout" Target="../slideLayouts/slideLayout2.xml" /><Relationship Id="rId10" Type="http://schemas.openxmlformats.org/officeDocument/2006/relationships/slideLayout" Target="../slideLayouts/slideLayout11.xml" /><Relationship Id="rId3" Type="http://schemas.openxmlformats.org/officeDocument/2006/relationships/slideLayout" Target="../slideLayouts/slideLayout4.xml" /><Relationship Id="rId2" Type="http://schemas.openxmlformats.org/officeDocument/2006/relationships/slideLayout" Target="../slideLayouts/slideLayout3.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slideLayout" Target="../slideLayouts/slideLayout8.xml" /><Relationship Id="rId8" Type="http://schemas.openxmlformats.org/officeDocument/2006/relationships/slideLayout" Target="../slideLayouts/slideLayout9.xml" /><Relationship Id="rId9" Type="http://schemas.openxmlformats.org/officeDocument/2006/relationships/slideLayout" Target="../slideLayouts/slideLayout10.xml" /></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blipFill dpi="0" rotWithShape="true">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838200" y="365129"/>
            <a:ext cx="10515600" cy="1325563"/>
          </a:xfrm>
          <a:prstGeom prst="rect">
            <a:avLst/>
          </a:prstGeom>
        </p:spPr>
        <p:txBody>
          <a:bodyPr vert="horz" lIns="91440" tIns="45720" rIns="91440" bIns="45720" rtlCol="false" anchor="ctr">
            <a:normAutofit/>
          </a:bodyPr>
          <a:lstStyle/>
          <a:p>
            <a:pPr/>
            <a:r>
              <a:rPr lang="en-US"/>
              <a:t>Click to edit Master title style</a:t>
            </a:r>
            <a:endParaRPr lang="en-US"/>
          </a:p>
        </p:txBody>
      </p:sp>
      <p:sp>
        <p:nvSpPr>
          <p:cNvPr id="3" name="Text Placeholder 2"/>
          <p:cNvSpPr>
            <a:spLocks noGrp="true"/>
          </p:cNvSpPr>
          <p:nvPr>
            <p:ph type="body" idx="1"/>
          </p:nvPr>
        </p:nvSpPr>
        <p:spPr>
          <a:xfrm>
            <a:off x="838200" y="1825625"/>
            <a:ext cx="10515600" cy="4351338"/>
          </a:xfrm>
          <a:prstGeom prst="rect">
            <a:avLst/>
          </a:prstGeom>
        </p:spPr>
        <p:txBody>
          <a:bodyPr vert="horz" lIns="91440" tIns="45720" rIns="91440" bIns="45720" rtlCol="false">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2"/>
          </p:nvPr>
        </p:nvSpPr>
        <p:spPr>
          <a:xfrm>
            <a:off x="838200" y="6356354"/>
            <a:ext cx="2743200" cy="365125"/>
          </a:xfrm>
          <a:prstGeom prst="rect">
            <a:avLst/>
          </a:prstGeom>
        </p:spPr>
        <p:txBody>
          <a:bodyPr vert="horz" lIns="91440" tIns="45720" rIns="91440" bIns="45720" rtlCol="false" anchor="ctr"/>
          <a:lstStyle>
            <a:lvl1pPr algn="l">
              <a:defRPr sz="1200">
                <a:solidFill>
                  <a:schemeClr val="tx1">
                    <a:tint val="75000"/>
                  </a:schemeClr>
                </a:solidFill>
              </a:defRPr>
            </a:lvl1pPr>
          </a:lstStyle>
          <a:p>
            <a:pPr/>
            <a:fld id="{4C904F17-447D-447F-954A-EC3089BAE2BE}" type="datetime1">
              <a:rPr/>
              <a:t/>
            </a:fld>
            <a:endParaRPr lang="en-US"/>
          </a:p>
        </p:txBody>
      </p:sp>
      <p:sp>
        <p:nvSpPr>
          <p:cNvPr id="5" name="Footer Placeholder 4"/>
          <p:cNvSpPr>
            <a:spLocks noGrp="true"/>
          </p:cNvSpPr>
          <p:nvPr>
            <p:ph type="ftr" sz="quarter" idx="3"/>
          </p:nvPr>
        </p:nvSpPr>
        <p:spPr>
          <a:xfrm>
            <a:off x="4038600" y="6356354"/>
            <a:ext cx="4114800" cy="365125"/>
          </a:xfrm>
          <a:prstGeom prst="rect">
            <a:avLst/>
          </a:prstGeom>
        </p:spPr>
        <p:txBody>
          <a:bodyPr vert="horz" lIns="91440" tIns="45720" rIns="91440" bIns="45720" rtlCol="false" anchor="ctr"/>
          <a:lstStyle>
            <a:lvl1pPr algn="ctr">
              <a:defRPr sz="1200">
                <a:solidFill>
                  <a:schemeClr val="tx1">
                    <a:tint val="75000"/>
                  </a:schemeClr>
                </a:solidFill>
              </a:defRPr>
            </a:lvl1pPr>
          </a:lstStyle>
          <a:p>
            <a:pPr/>
            <a:r>
              <a:rPr lang="en-US"/>
              <a:t>Accucoms China</a:t>
            </a:r>
            <a:endParaRPr lang="en-US"/>
          </a:p>
        </p:txBody>
      </p:sp>
      <p:sp>
        <p:nvSpPr>
          <p:cNvPr id="6" name="Slide Number Placeholder 5"/>
          <p:cNvSpPr>
            <a:spLocks noGrp="true"/>
          </p:cNvSpPr>
          <p:nvPr>
            <p:ph type="sldNum" sz="quarter" idx="4"/>
          </p:nvPr>
        </p:nvSpPr>
        <p:spPr>
          <a:xfrm>
            <a:off x="8610600" y="6356354"/>
            <a:ext cx="2743200" cy="365125"/>
          </a:xfrm>
          <a:prstGeom prst="rect">
            <a:avLst/>
          </a:prstGeom>
        </p:spPr>
        <p:txBody>
          <a:bodyPr vert="horz" lIns="91440" tIns="45720" rIns="91440" bIns="45720" rtlCol="false" anchor="ctr"/>
          <a:lstStyle>
            <a:lvl1pPr algn="r">
              <a:defRPr sz="1200">
                <a:solidFill>
                  <a:schemeClr val="tx1">
                    <a:tint val="75000"/>
                  </a:schemeClr>
                </a:solidFill>
              </a:defRPr>
            </a:lvl1pPr>
          </a:lstStyle>
          <a:p>
            <a:pPr/>
            <a:fld id="{0F596285-42FB-4A3A-8FEC-FC542DCA19EF}" type="slidenum">
              <a:rPr/>
              <a:t/>
            </a:fld>
            <a:endParaRPr lang="en-US"/>
          </a:p>
        </p:txBody>
      </p:sp>
    </p:spTree>
  </p:cSld>
  <p:clrMap bg1="lt1" tx1="dk1" bg2="lt2" tx2="dk2" accent1="accent1" accent2="accent2" accent3="accent3" accent4="accent4" accent5="accent5" accent6="accent6" hlink="hlink" folHlink="folHlink"/>
  <p:sldLayoutIdLst>
    <p:sldLayoutId id="2147483649" r:id="rId0"/>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false" dt="false"/>
  <p:txStyles>
    <p:titleStyle>
      <a:lvl1pPr algn="l" defTabSz="914400" rtl="false" eaLnBrk="true" latinLnBrk="false" hangingPunct="true">
        <a:lnSpc>
          <a:spcPct val="90000"/>
        </a:lnSpc>
        <a:spcBef>
          <a:spcPct val="1"/>
        </a:spcBef>
        <a:buNone/>
        <a:defRPr sz="4400" kern="1200">
          <a:solidFill>
            <a:schemeClr val="tx1"/>
          </a:solidFill>
          <a:latin typeface="+mj-lt"/>
          <a:ea typeface="+mj-ea"/>
          <a:cs typeface="+mj-cs"/>
        </a:defRPr>
      </a:lvl1pPr>
    </p:titleStyle>
    <p:bodyStyle>
      <a:lvl1pPr marL="228600" indent="-228600" algn="l" defTabSz="914400" rtl="false" eaLnBrk="true" latinLnBrk="false" hangingPunct="true">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false" eaLnBrk="true" latinLnBrk="false" hangingPunct="true">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false" eaLnBrk="true" latinLnBrk="false" hangingPunct="true">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false" eaLnBrk="true" latinLnBrk="false" hangingPunct="true">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notesSlide" Target="../notesSlides/notesSlide1.xml" /><Relationship Id="rId0" Type="http://schemas.openxmlformats.org/officeDocument/2006/relationships/slideLayout" Target="../slideLayouts/slideLayout1.xml" /><Relationship Id="rId2" Type="http://schemas.openxmlformats.org/officeDocument/2006/relationships/image" Target="media/image2.jpeg" /><Relationship Id="rId3" Type="http://schemas.openxmlformats.org/officeDocument/2006/relationships/image" Target="media/image3.png" /><Relationship Id="rId4" Type="http://schemas.openxmlformats.org/officeDocument/2006/relationships/image" Target="media/image4.png" /></Relationships>
</file>

<file path=ppt/slides/_rels/slide10.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notesSlide" Target="../notesSlides/notesSlide2.xml" /></Relationships>
</file>

<file path=ppt/slides/_rels/slide11.xml.rels><?xml version="1.0" encoding="UTF-8" standalone="yes"?><Relationships xmlns="http://schemas.openxmlformats.org/package/2006/relationships"><Relationship Id="rId2" Type="http://schemas.openxmlformats.org/officeDocument/2006/relationships/notesSlide" Target="../notesSlides/notesSlide3.xml" /><Relationship Id="rId0" Type="http://schemas.openxmlformats.org/officeDocument/2006/relationships/chart" Target="charts/chart1.xml" /><Relationship Id="rId1" Type="http://schemas.openxmlformats.org/officeDocument/2006/relationships/slideLayout" Target="../slideLayouts/slideLayout2.xml" /></Relationships>
</file>

<file path=ppt/slides/_rels/slide12.xml.rels><?xml version="1.0" encoding="UTF-8" standalone="yes"?><Relationships xmlns="http://schemas.openxmlformats.org/package/2006/relationships"><Relationship Id="rId0" Type="http://schemas.openxmlformats.org/officeDocument/2006/relationships/slideLayout" Target="../slideLayouts/slideLayout2.xml" /></Relationships>
</file>

<file path=ppt/slides/_rels/slide13.xml.rels><?xml version="1.0" encoding="UTF-8" standalone="yes"?><Relationships xmlns="http://schemas.openxmlformats.org/package/2006/relationships"><Relationship Id="rId0" Type="http://schemas.openxmlformats.org/officeDocument/2006/relationships/slideLayout" Target="../slideLayouts/slideLayout7.xml" /></Relationships>
</file>

<file path=ppt/slides/_rels/slide14.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5.png" /></Relationships>
</file>

<file path=ppt/slides/_rels/slide15.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6.png" /><Relationship Id="rId2" Type="http://schemas.openxmlformats.org/officeDocument/2006/relationships/hyperlink" Target="http://arc.aiaa.org/" TargetMode="External"/><Relationship Id="rId3" Type="http://schemas.openxmlformats.org/officeDocument/2006/relationships/hyperlink" Target="https://www.aiaa.org/" TargetMode="External"/></Relationships>
</file>

<file path=ppt/slides/_rels/slide16.xml.rels><?xml version="1.0" encoding="UTF-8" standalone="yes"?><Relationships xmlns="http://schemas.openxmlformats.org/package/2006/relationships"><Relationship Id="rId1" Type="http://schemas.openxmlformats.org/officeDocument/2006/relationships/image" Target="media/image7.png" /><Relationship Id="rId0" Type="http://schemas.openxmlformats.org/officeDocument/2006/relationships/slideLayout" Target="../slideLayouts/slideLayout2.xml" /></Relationships>
</file>

<file path=ppt/slides/_rels/slide17.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8.png" /></Relationships>
</file>

<file path=ppt/slides/_rels/slide18.xml.rels><?xml version="1.0" encoding="UTF-8" standalone="yes"?><Relationships xmlns="http://schemas.openxmlformats.org/package/2006/relationships"><Relationship Id="rId1" Type="http://schemas.openxmlformats.org/officeDocument/2006/relationships/image" Target="media/image9.png" /><Relationship Id="rId0" Type="http://schemas.openxmlformats.org/officeDocument/2006/relationships/slideLayout" Target="../slideLayouts/slideLayout2.xml" /></Relationships>
</file>

<file path=ppt/slides/_rels/slide19.xml.rels><?xml version="1.0" encoding="UTF-8" standalone="yes"?><Relationships xmlns="http://schemas.openxmlformats.org/package/2006/relationships"><Relationship Id="rId1" Type="http://schemas.openxmlformats.org/officeDocument/2006/relationships/image" Target="media/image10.png" /><Relationship Id="rId0" Type="http://schemas.openxmlformats.org/officeDocument/2006/relationships/slideLayout" Target="../slideLayouts/slideLayout2.xml" /></Relationships>
</file>

<file path=ppt/slides/_rels/slide2.xml.rels><?xml version="1.0" encoding="UTF-8" standalone="yes"?><Relationships xmlns="http://schemas.openxmlformats.org/package/2006/relationships"><Relationship Id="rId0" Type="http://schemas.openxmlformats.org/officeDocument/2006/relationships/slideLayout" Target="../slideLayouts/slideLayout7.xml" /></Relationships>
</file>

<file path=ppt/slides/_rels/slide20.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11.png" /></Relationships>
</file>

<file path=ppt/slides/_rels/slide21.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12.png" /></Relationships>
</file>

<file path=ppt/slides/_rels/slide22.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13.png" /></Relationships>
</file>

<file path=ppt/slides/_rels/slide23.xml.rels><?xml version="1.0" encoding="UTF-8" standalone="yes"?><Relationships xmlns="http://schemas.openxmlformats.org/package/2006/relationships"><Relationship Id="rId1" Type="http://schemas.openxmlformats.org/officeDocument/2006/relationships/image" Target="media/image12.png" /><Relationship Id="rId0" Type="http://schemas.openxmlformats.org/officeDocument/2006/relationships/slideLayout" Target="../slideLayouts/slideLayout2.xml" /></Relationships>
</file>

<file path=ppt/slides/_rels/slide24.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14.png" /></Relationships>
</file>

<file path=ppt/slides/_rels/slide25.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15.png" /></Relationships>
</file>

<file path=ppt/slides/_rels/slide26.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16.png" /></Relationships>
</file>

<file path=ppt/slides/_rels/slide27.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image" Target="media/image17.png" /></Relationships>
</file>

<file path=ppt/slides/_rels/slide28.xml.rels><?xml version="1.0" encoding="UTF-8" standalone="yes"?><Relationships xmlns="http://schemas.openxmlformats.org/package/2006/relationships"><Relationship Id="rId1" Type="http://schemas.openxmlformats.org/officeDocument/2006/relationships/image" Target="media/image18.png" /><Relationship Id="rId0" Type="http://schemas.openxmlformats.org/officeDocument/2006/relationships/slideLayout" Target="../slideLayouts/slideLayout2.xml" /></Relationships>
</file>

<file path=ppt/slides/_rels/slide29.xml.rels><?xml version="1.0" encoding="UTF-8" standalone="yes"?><Relationships xmlns="http://schemas.openxmlformats.org/package/2006/relationships"><Relationship Id="rId0" Type="http://schemas.openxmlformats.org/officeDocument/2006/relationships/slideLayout" Target="../slideLayouts/slideLayout1.xml" /><Relationship Id="rId1" Type="http://schemas.openxmlformats.org/officeDocument/2006/relationships/notesSlide" Target="../notesSlides/notesSlide4.xml" /><Relationship Id="rId2" Type="http://schemas.openxmlformats.org/officeDocument/2006/relationships/image" Target="media/image19.jpeg" /></Relationships>
</file>

<file path=ppt/slides/_rels/slide3.xml.rels><?xml version="1.0" encoding="UTF-8" standalone="yes"?><Relationships xmlns="http://schemas.openxmlformats.org/package/2006/relationships"><Relationship Id="rId2" Type="http://schemas.openxmlformats.org/officeDocument/2006/relationships/image" Target="media/image20.jpeg" /><Relationship Id="rId0" Type="http://schemas.openxmlformats.org/officeDocument/2006/relationships/slideLayout" Target="../slideLayouts/slideLayout2.xml" /><Relationship Id="rId1" Type="http://schemas.openxmlformats.org/officeDocument/2006/relationships/notesSlide" Target="../notesSlides/notesSlide5.xml" /><Relationship Id="rId4" Type="http://schemas.openxmlformats.org/officeDocument/2006/relationships/image" Target="media/image22.png" /><Relationship Id="rId3" Type="http://schemas.openxmlformats.org/officeDocument/2006/relationships/image" Target="media/image21.png" /></Relationships>
</file>

<file path=ppt/slides/_rels/slide4.xml.rels><?xml version="1.0" encoding="UTF-8" standalone="yes"?><Relationships xmlns="http://schemas.openxmlformats.org/package/2006/relationships"><Relationship Id="rId3" Type="http://schemas.openxmlformats.org/officeDocument/2006/relationships/image" Target="media/image24.jpeg" /><Relationship Id="rId0" Type="http://schemas.openxmlformats.org/officeDocument/2006/relationships/slideLayout" Target="../slideLayouts/slideLayout2.xml" /><Relationship Id="rId1" Type="http://schemas.openxmlformats.org/officeDocument/2006/relationships/notesSlide" Target="../notesSlides/notesSlide6.xml" /><Relationship Id="rId4" Type="http://schemas.openxmlformats.org/officeDocument/2006/relationships/image" Target="media/image25.jpeg" /><Relationship Id="rId2" Type="http://schemas.openxmlformats.org/officeDocument/2006/relationships/image" Target="media/image23.jpeg" /></Relationships>
</file>

<file path=ppt/slides/_rels/slide5.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notesSlide" Target="../notesSlides/notesSlide7.xml" /></Relationships>
</file>

<file path=ppt/slides/_rels/slide6.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notesSlide" Target="../notesSlides/notesSlide8.xml" /><Relationship Id="rId2" Type="http://schemas.openxmlformats.org/officeDocument/2006/relationships/image" Target="media/image26.jpeg" /><Relationship Id="rId3" Type="http://schemas.openxmlformats.org/officeDocument/2006/relationships/image" Target="media/image27.jpeg" /></Relationships>
</file>

<file path=ppt/slides/_rels/slide7.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notesSlide" Target="../notesSlides/notesSlide9.xml" /><Relationship Id="rId3" Type="http://schemas.openxmlformats.org/officeDocument/2006/relationships/image" Target="media/image29.jpeg" /><Relationship Id="rId2" Type="http://schemas.openxmlformats.org/officeDocument/2006/relationships/image" Target="media/image28.jpeg" /></Relationships>
</file>

<file path=ppt/slides/_rels/slide8.xml.rels><?xml version="1.0" encoding="UTF-8" standalone="yes"?><Relationships xmlns="http://schemas.openxmlformats.org/package/2006/relationships"><Relationship Id="rId0" Type="http://schemas.openxmlformats.org/officeDocument/2006/relationships/slideLayout" Target="../slideLayouts/slideLayout2.xml" /><Relationship Id="rId1" Type="http://schemas.openxmlformats.org/officeDocument/2006/relationships/notesSlide" Target="../notesSlides/notesSlide10.xml" /><Relationship Id="rId2" Type="http://schemas.openxmlformats.org/officeDocument/2006/relationships/image" Target="media/image30.jpeg" /><Relationship Id="rId3" Type="http://schemas.openxmlformats.org/officeDocument/2006/relationships/image" Target="media/image31.jpeg" /></Relationships>
</file>

<file path=ppt/slides/_rels/slide9.xml.rels><?xml version="1.0" encoding="UTF-8" standalone="yes"?><Relationships xmlns="http://schemas.openxmlformats.org/package/2006/relationships"><Relationship Id="rId0" Type="http://schemas.openxmlformats.org/officeDocument/2006/relationships/slideLayout" Target="../slideLayouts/slideLayout4.xml" /><Relationship Id="rId1" Type="http://schemas.openxmlformats.org/officeDocument/2006/relationships/image" Target="media/image32.png" /></Relationships>
</file>

<file path=ppt/slides/charts/chart1.xml><?xml version="1.0" encoding="utf-8"?>
<c:chartSpace xmlns:a="http://schemas.openxmlformats.org/drawingml/2006/main" xmlns:c="http://schemas.openxmlformats.org/drawingml/2006/chart" xmlns:c14="http://schemas.microsoft.com/office/drawing/2007/8/2/chart">
  <c:date1904 val="false"/>
  <c:lang val="zh-CN"/>
  <c:roundedCorners val="false"/>
  <mc:AlternateContent xmlns:mc="http://schemas.openxmlformats.org/markup-compatibility/2006">
    <mc:Choice xmlns:c14="http://schemas.microsoft.com/office/drawing/2007/8/2/chart" Requires="c14">
      <c14:style val="102"/>
    </mc:Choice>
    <mc:Fallback>
      <c:style val="2"/>
    </mc:Fallback>
  </mc:AlternateContent>
  <c:chart>
    <c:autoTitleDeleted/>
    <c:plotArea>
      <c:layout/>
      <c:pieChart>
        <c:varyColors/>
        <c:ser>
          <c:idx val="0"/>
          <c:order val="0"/>
          <c:tx>
            <c:strRef>
              <c:f>sheet</c:f>
              <c:strCache>
                <c:ptCount val="1"/>
                <c:pt idx="0">
                  <c:v>列1</c:v>
                </c:pt>
              </c:strCache>
            </c:strRef>
          </c:tx>
          <c:explosion val="0"/>
          <c:dPt>
            <c:idx val="0"/>
            <c:bubble3D val="false"/>
          </c:dPt>
          <c:dPt>
            <c:idx val="1"/>
            <c:bubble3D val="false"/>
          </c:dPt>
          <c:dPt>
            <c:idx val="2"/>
            <c:bubble3D val="false"/>
          </c:dPt>
          <c:dPt>
            <c:idx val="3"/>
            <c:bubble3D val="false"/>
          </c:dPt>
          <c:dPt>
            <c:idx val="4"/>
            <c:bubble3D val="false"/>
          </c:dPt>
          <c:dPt>
            <c:idx val="5"/>
            <c:bubble3D val="false"/>
          </c:dPt>
          <c:dPt>
            <c:idx val="6"/>
            <c:bubble3D val="false"/>
          </c:dPt>
          <c:dPt>
            <c:idx val="7"/>
            <c:bubble3D val="false"/>
          </c:dPt>
          <c:dPt>
            <c:idx val="8"/>
            <c:bubble3D val="false"/>
          </c:dPt>
          <c:dPt>
            <c:idx val="9"/>
            <c:bubble3D val="false"/>
          </c:dPt>
          <c:dPt>
            <c:idx val="10"/>
            <c:bubble3D val="false"/>
          </c:dPt>
          <c:dPt>
            <c:idx val="11"/>
            <c:bubble3D val="false"/>
          </c:dPt>
          <c:dPt>
            <c:idx val="12"/>
            <c:bubble3D val="false"/>
          </c:dPt>
          <c:dPt>
            <c:idx val="13"/>
            <c:bubble3D val="false"/>
          </c:dPt>
          <c:dPt>
            <c:idx val="14"/>
            <c:bubble3D val="false"/>
          </c:dPt>
          <c:dLbls>
            <c:delete val="true"/>
          </c:dLbls>
          <c:cat>
            <c:strRef>
              <c:strCache>
                <c:ptCount val="15"/>
                <c:pt idx="0">
                  <c:v>AIAA</c:v>
                </c:pt>
                <c:pt idx="1">
                  <c:v>Elsevier</c:v>
                </c:pt>
                <c:pt idx="2">
                  <c:v>Springer</c:v>
                </c:pt>
                <c:pt idx="3">
                  <c:v>SAGE</c:v>
                </c:pt>
                <c:pt idx="4">
                  <c:v>IEEE</c:v>
                </c:pt>
                <c:pt idx="5">
                  <c:v>Wiley</c:v>
                </c:pt>
                <c:pt idx="6">
                  <c:v>AHS</c:v>
                </c:pt>
                <c:pt idx="7">
                  <c:v>ASCE</c:v>
                </c:pt>
                <c:pt idx="8">
                  <c:v>Degruyter</c:v>
                </c:pt>
                <c:pt idx="9">
                  <c:v>Emerald</c:v>
                </c:pt>
                <c:pt idx="10">
                  <c:v>ESA</c:v>
                </c:pt>
                <c:pt idx="11">
                  <c:v>Hindawi</c:v>
                </c:pt>
                <c:pt idx="12">
                  <c:v>JSASS </c:v>
                </c:pt>
                <c:pt idx="13">
                  <c:v>KSASS</c:v>
                </c:pt>
                <c:pt idx="14">
                  <c:v>SPIE</c:v>
                </c:pt>
              </c:strCache>
            </c:strRef>
          </c:cat>
          <c:val>
            <c:numRef>
              <c:numCache>
                <c:formatCode>General</c:formatCode>
                <c:ptCount val="15"/>
                <c:pt idx="0">
                  <c:v>7</c:v>
                </c:pt>
                <c:pt idx="1">
                  <c:v>4</c:v>
                </c:pt>
                <c:pt idx="2">
                  <c:v>4</c:v>
                </c:pt>
                <c:pt idx="3">
                  <c:v>3</c:v>
                </c:pt>
                <c:pt idx="4">
                  <c:v>2</c:v>
                </c:pt>
                <c:pt idx="5">
                  <c:v>2</c:v>
                </c:pt>
                <c:pt idx="6">
                  <c:v>1</c:v>
                </c:pt>
                <c:pt idx="7">
                  <c:v>1</c:v>
                </c:pt>
                <c:pt idx="8">
                  <c:v>1</c:v>
                </c:pt>
                <c:pt idx="9">
                  <c:v>1</c:v>
                </c:pt>
                <c:pt idx="10">
                  <c:v>1</c:v>
                </c:pt>
                <c:pt idx="11">
                  <c:v>1</c:v>
                </c:pt>
                <c:pt idx="12">
                  <c:v>1</c:v>
                </c:pt>
                <c:pt idx="13">
                  <c:v>1</c:v>
                </c:pt>
                <c:pt idx="14">
                  <c:v>1</c:v>
                </c:pt>
              </c:numCache>
            </c:numRef>
          </c:val>
        </c:ser>
        <c:dLbls>
          <c:showLegendKey val="false"/>
          <c:showVal val="false"/>
          <c:showCatName val="false"/>
          <c:showSerName val="false"/>
          <c:showPercent val="false"/>
          <c:showBubbleSize val="false"/>
          <c:showLeaderLines/>
        </c:dLbls>
        <c:firstSliceAng val="0"/>
      </c:pieChart>
    </c:plotArea>
    <c:legend>
      <c:legendPos val="r"/>
      <c:layout/>
      <c:overlay val="false"/>
      <c:txPr>
        <a:bodyPr rot="0" spcFirstLastPara="false" vertOverflow="ellipsis" vert="horz" wrap="square" anchor="ctr" anchorCtr="true"/>
        <a:lstStyle/>
        <a:p>
          <a:pPr>
            <a:defRPr lang="zh-CN" sz="1800" b="false" i="false" u="none" strike="noStrike" kern="1200" baseline="0">
              <a:solidFill>
                <a:schemeClr val="tx1"/>
              </a:solidFill>
              <a:latin typeface="+mn-lt"/>
              <a:ea typeface="+mn-ea"/>
              <a:cs typeface="+mn-cs"/>
            </a:defRPr>
          </a:pPr>
        </a:p>
      </c:txPr>
    </c:legend>
    <c:plotVisOnly/>
    <c:dispBlanksAs val="zero"/>
    <c:showDLblsOverMax val="false"/>
    <c:extLst>
      <c:ext uri="{0b15fc19-7d7d-44ad-8c2d-2c3a37ce22c3}"/>
    </c:extLst>
  </c:chart>
  <c:txPr>
    <a:bodyPr/>
    <a:lstStyle/>
    <a:p>
      <a:pPr>
        <a:defRPr lang="zh-CN" sz="1800"/>
      </a:pPr>
    </a:p>
  </c:txPr>
</c:chartSpace>
</file>

<file path=ppt/slides/slide1.xml><?xml version="1.0" encoding="utf-8"?>
<p:sld xmlns:p="http://schemas.openxmlformats.org/presentationml/2006/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itle 1"/>
          <p:cNvSpPr>
            <a:spLocks noGrp="true"/>
          </p:cNvSpPr>
          <p:nvPr>
            <p:ph type="ctrTitle"/>
          </p:nvPr>
        </p:nvSpPr>
        <p:spPr>
          <a:xfrm>
            <a:off x="1797314" y="770021"/>
            <a:ext cx="7550623" cy="1175997"/>
          </a:xfrm>
        </p:spPr>
        <p:txBody>
          <a:bodyPr>
            <a:normAutofit fontScale="90000"/>
          </a:bodyPr>
          <a:lstStyle/>
          <a:p>
            <a:pPr/>
            <a:r>
              <a:rPr lang="en-US" altLang="zh-CN" sz="3600" dirty="false">
                <a:latin typeface="微软雅黑" panose="020B0503020204020204" pitchFamily="34" charset="-122"/>
                <a:ea typeface="微软雅黑" panose="020B0503020204020204" pitchFamily="34" charset="-122"/>
              </a:rPr>
              <a:t>AIAA</a:t>
            </a:r>
            <a:r>
              <a:rPr lang="zh-CN" altLang="en-US" sz="3600" dirty="false">
                <a:latin typeface="微软雅黑" panose="020B0503020204020204" pitchFamily="34" charset="-122"/>
                <a:ea typeface="微软雅黑" panose="020B0503020204020204" pitchFamily="34" charset="-122"/>
              </a:rPr>
              <a:t>（美国航空航天学会）数据库</a:t>
            </a:r>
            <a:br>
              <a:rPr lang="en-US" altLang="zh-CN" sz="3600" dirty="false">
                <a:latin typeface="微软雅黑" panose="020B0503020204020204" pitchFamily="34" charset="-122"/>
                <a:ea typeface="微软雅黑" panose="020B0503020204020204" pitchFamily="34" charset="-122"/>
              </a:rPr>
            </a:br>
            <a:br>
              <a:rPr lang="en-US" altLang="zh-CN" sz="3600" dirty="false">
                <a:latin typeface="微软雅黑" panose="020B0503020204020204" pitchFamily="34" charset="-122"/>
                <a:ea typeface="微软雅黑" panose="020B0503020204020204" pitchFamily="34" charset="-122"/>
              </a:rPr>
            </a:br>
            <a:r>
              <a:rPr lang="zh-CN" altLang="en-US" sz="3600" dirty="false">
                <a:latin typeface="微软雅黑" panose="020B0503020204020204" pitchFamily="34" charset="-122"/>
                <a:ea typeface="微软雅黑" panose="020B0503020204020204" pitchFamily="34" charset="-122"/>
              </a:rPr>
              <a:t>使用指南</a:t>
            </a:r>
            <a:endParaRPr lang="en-US" sz="3600" b="true" dirty="false">
              <a:solidFill>
                <a:srgbClr val="5D5D5D"/>
              </a:solidFill>
              <a:latin typeface="微软雅黑" panose="020B0503020204020204" pitchFamily="34" charset="-122"/>
              <a:ea typeface="微软雅黑" panose="020B0503020204020204" pitchFamily="34" charset="-122"/>
            </a:endParaRPr>
          </a:p>
        </p:txBody>
      </p:sp>
      <p:sp>
        <p:nvSpPr>
          <p:cNvPr id="3" name="Rectangle 3"/>
          <p:cNvSpPr/>
          <p:nvPr/>
        </p:nvSpPr>
        <p:spPr>
          <a:xfrm>
            <a:off x="1" y="0"/>
            <a:ext cx="73926" cy="6858000"/>
          </a:xfrm>
          <a:prstGeom prst="rect">
            <a:avLst/>
          </a:prstGeom>
          <a:solidFill>
            <a:srgbClr val="FF6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pic>
        <p:nvPicPr>
          <p:cNvPr id="4" name="Picture 5" descr="Logo  Description automatically generated with medium confidence"/>
          <p:cNvPicPr>
            <a:picLocks noChangeAspect="true"/>
          </p:cNvPicPr>
          <p:nvPr/>
        </p:nvPicPr>
        <p:blipFill>
          <a:blip r:embed="rId2">
            <a:extLst>
              <a:ext uri="{28A0092B-C50C-407E-A947-70E740481C1C}"/>
            </a:extLst>
          </a:blip>
          <a:stretch>
            <a:fillRect/>
          </a:stretch>
        </p:blipFill>
        <p:spPr>
          <a:xfrm>
            <a:off x="10394117" y="308905"/>
            <a:ext cx="1668759" cy="1637113"/>
          </a:xfrm>
          <a:prstGeom prst="rect">
            <a:avLst/>
          </a:prstGeom>
        </p:spPr>
      </p:pic>
      <p:sp>
        <p:nvSpPr>
          <p:cNvPr id="5" name="页脚占位符 2"/>
          <p:cNvSpPr>
            <a:spLocks noGrp="true"/>
          </p:cNvSpPr>
          <p:nvPr>
            <p:ph type="ftr" sz="quarter" idx="11"/>
          </p:nvPr>
        </p:nvSpPr>
        <p:spPr/>
        <p:txBody>
          <a:bodyPr/>
          <a:lstStyle/>
          <a:p>
            <a:pPr/>
            <a:r>
              <a:rPr lang="en-US" dirty="false" err="true"/>
              <a:t>Accucoms</a:t>
            </a:r>
            <a:r>
              <a:rPr lang="en-US" dirty="false"/>
              <a:t> China</a:t>
            </a:r>
            <a:endParaRPr lang="en-US" dirty="false"/>
          </a:p>
        </p:txBody>
      </p:sp>
      <p:sp>
        <p:nvSpPr>
          <p:cNvPr id="6" name="灯片编号占位符 4"/>
          <p:cNvSpPr>
            <a:spLocks noGrp="true"/>
          </p:cNvSpPr>
          <p:nvPr>
            <p:ph type="sldNum" sz="quarter" idx="12"/>
          </p:nvPr>
        </p:nvSpPr>
        <p:spPr/>
        <p:txBody>
          <a:bodyPr/>
          <a:lstStyle/>
          <a:p>
            <a:pPr/>
            <a:fld id="{0F596285-42FB-4A3A-8FEC-FC542DCA19EF}" type="slidenum">
              <a:rPr/>
              <a:t/>
            </a:fld>
            <a:endParaRPr lang="en-US"/>
          </a:p>
        </p:txBody>
      </p:sp>
      <p:pic>
        <p:nvPicPr>
          <p:cNvPr id="7" name="图片 9"/>
          <p:cNvPicPr>
            <a:picLocks noChangeAspect="true"/>
          </p:cNvPicPr>
          <p:nvPr/>
        </p:nvPicPr>
        <p:blipFill>
          <a:blip r:embed="rId3">
            <a:extLst>
              <a:ext uri="{28A0092B-C50C-407E-A947-70E740481C1C}"/>
            </a:extLst>
          </a:blip>
          <a:stretch>
            <a:fillRect/>
          </a:stretch>
        </p:blipFill>
        <p:spPr>
          <a:xfrm>
            <a:off x="5041213" y="2529500"/>
            <a:ext cx="3950401" cy="1313557"/>
          </a:xfrm>
          <a:prstGeom prst="rect">
            <a:avLst/>
          </a:prstGeom>
        </p:spPr>
      </p:pic>
      <p:pic>
        <p:nvPicPr>
          <p:cNvPr id="8" name="图片 12"/>
          <p:cNvPicPr>
            <a:picLocks noChangeAspect="true"/>
          </p:cNvPicPr>
          <p:nvPr/>
        </p:nvPicPr>
        <p:blipFill>
          <a:blip r:embed="rId4"/>
          <a:stretch>
            <a:fillRect/>
          </a:stretch>
        </p:blipFill>
        <p:spPr>
          <a:xfrm>
            <a:off x="967418" y="4504724"/>
            <a:ext cx="5560034" cy="1432684"/>
          </a:xfrm>
          <a:prstGeom prst="rect">
            <a:avLst/>
          </a:prstGeom>
        </p:spPr>
      </p:pic>
      <p:sp>
        <p:nvSpPr>
          <p:cNvPr id="9" name="文本框 13"/>
          <p:cNvSpPr txBox="true"/>
          <p:nvPr/>
        </p:nvSpPr>
        <p:spPr>
          <a:xfrm>
            <a:off x="8074372" y="5332672"/>
            <a:ext cx="2877954" cy="646331"/>
          </a:xfrm>
          <a:prstGeom prst="rect">
            <a:avLst/>
          </a:prstGeom>
          <a:noFill/>
        </p:spPr>
        <p:txBody>
          <a:bodyPr wrap="square" rtlCol="false">
            <a:spAutoFit/>
          </a:bodyPr>
          <a:lstStyle/>
          <a:p>
            <a:pPr/>
            <a:r>
              <a:rPr lang="zh-CN" altLang="en-US" dirty="false"/>
              <a:t>姓名：</a:t>
            </a:r>
            <a:endParaRPr lang="en-US" altLang="zh-CN" dirty="false"/>
          </a:p>
          <a:p>
            <a:pPr/>
            <a:r>
              <a:rPr lang="zh-CN" altLang="en-US" dirty="false"/>
              <a:t>日期：</a:t>
            </a:r>
            <a:endParaRPr lang="zh-CN" altLang="en-US" dirty="false"/>
          </a:p>
        </p:txBody>
      </p:sp>
    </p:spTree>
  </p:cSld>
  <p:clrMapOvr>
    <a:masterClrMapping/>
  </p:clrMapOvr>
</p:sld>
</file>

<file path=ppt/slides/slide10.xml><?xml version="1.0" encoding="utf-8"?>
<p:sld xmlns:p="http://schemas.openxmlformats.org/presentationml/2006/main" xmlns:a="http://schemas.openxmlformats.org/drawingml/2006/main" xmlns:a16="http://schemas.microsoft.com/office/drawing/2014/main" xmlns:mc="http://schemas.openxmlformats.org/markup-compatibility/2006" mc:Ignorable="a16">
  <p:cSld>
    <p:spTree>
      <p:nvGrpSpPr>
        <p:cNvPr id="10" name=""/>
        <p:cNvGrpSpPr/>
        <p:nvPr/>
      </p:nvGrpSpPr>
      <p:grpSpPr>
        <a:xfrm>
          <a:off x="0" y="0"/>
          <a:ext cx="0" cy="0"/>
          <a:chOff x="0" y="0"/>
          <a:chExt cx="0" cy="0"/>
        </a:xfrm>
      </p:grpSpPr>
      <p:sp>
        <p:nvSpPr>
          <p:cNvPr id="11" name="TextBox 7"/>
          <p:cNvSpPr txBox="true"/>
          <p:nvPr/>
        </p:nvSpPr>
        <p:spPr>
          <a:xfrm>
            <a:off x="6711363" y="885172"/>
            <a:ext cx="3705117" cy="978729"/>
          </a:xfrm>
          <a:prstGeom prst="rect">
            <a:avLst/>
          </a:prstGeom>
          <a:solidFill>
            <a:schemeClr val="accent1">
              <a:lumMod val="20000"/>
              <a:lumOff val="80000"/>
            </a:schemeClr>
          </a:solidFill>
        </p:spPr>
        <p:txBody>
          <a:bodyPr wrap="none" rtlCol="false">
            <a:spAutoFit/>
          </a:bodyPr>
          <a:lstStyle/>
          <a:p>
            <a:pPr>
              <a:lnSpc>
                <a:spcPct val="120000"/>
              </a:lnSpc>
            </a:pPr>
            <a:r>
              <a:rPr lang="en-US" altLang="zh-CN" sz="1600" dirty="false">
                <a:latin typeface="微软雅黑" panose="020B0503020204020204" pitchFamily="34" charset="-122"/>
                <a:ea typeface="微软雅黑" panose="020B0503020204020204" pitchFamily="34" charset="-122"/>
              </a:rPr>
              <a:t>Subject: ENGINEERING, AEROSPACE</a:t>
            </a:r>
            <a:endParaRPr lang="en-US" altLang="zh-CN" sz="1600" dirty="false">
              <a:latin typeface="微软雅黑" panose="020B0503020204020204" pitchFamily="34" charset="-122"/>
              <a:ea typeface="微软雅黑" panose="020B0503020204020204" pitchFamily="34" charset="-122"/>
            </a:endParaRPr>
          </a:p>
          <a:p>
            <a:pPr>
              <a:lnSpc>
                <a:spcPct val="120000"/>
              </a:lnSpc>
            </a:pPr>
            <a:r>
              <a:rPr lang="zh-CN" altLang="en-US" sz="1600" dirty="false">
                <a:latin typeface="微软雅黑" panose="020B0503020204020204" pitchFamily="34" charset="-122"/>
                <a:ea typeface="微软雅黑" panose="020B0503020204020204" pitchFamily="34" charset="-122"/>
              </a:rPr>
              <a:t>总期刊数量：</a:t>
            </a:r>
            <a:r>
              <a:rPr lang="en-US" altLang="zh-CN" sz="1600" dirty="false">
                <a:latin typeface="微软雅黑" panose="020B0503020204020204" pitchFamily="34" charset="-122"/>
                <a:ea typeface="微软雅黑" panose="020B0503020204020204" pitchFamily="34" charset="-122"/>
              </a:rPr>
              <a:t>31 </a:t>
            </a:r>
            <a:endParaRPr lang="en-US" altLang="zh-CN" sz="1600" dirty="false">
              <a:latin typeface="微软雅黑" panose="020B0503020204020204" pitchFamily="34" charset="-122"/>
              <a:ea typeface="微软雅黑" panose="020B0503020204020204" pitchFamily="34" charset="-122"/>
            </a:endParaRPr>
          </a:p>
          <a:p>
            <a:pPr>
              <a:lnSpc>
                <a:spcPct val="120000"/>
              </a:lnSpc>
            </a:pPr>
            <a:r>
              <a:rPr lang="zh-CN" altLang="en-US" sz="1600" dirty="false">
                <a:latin typeface="微软雅黑" panose="020B0503020204020204" pitchFamily="34" charset="-122"/>
                <a:ea typeface="微软雅黑" panose="020B0503020204020204" pitchFamily="34" charset="-122"/>
              </a:rPr>
              <a:t>数据来源： </a:t>
            </a:r>
            <a:r>
              <a:rPr lang="en-US" altLang="zh-CN" sz="1600" dirty="false">
                <a:latin typeface="微软雅黑" panose="020B0503020204020204" pitchFamily="34" charset="-122"/>
                <a:ea typeface="微软雅黑" panose="020B0503020204020204" pitchFamily="34" charset="-122"/>
              </a:rPr>
              <a:t>JCR 2019</a:t>
            </a:r>
            <a:endParaRPr lang="zh-CN" altLang="en-US" sz="1600" dirty="false">
              <a:latin typeface="微软雅黑" panose="020B0503020204020204" pitchFamily="34" charset="-122"/>
              <a:ea typeface="微软雅黑" panose="020B0503020204020204" pitchFamily="34" charset="-122"/>
            </a:endParaRPr>
          </a:p>
        </p:txBody>
      </p:sp>
      <p:sp>
        <p:nvSpPr>
          <p:cNvPr id="12" name="TextBox 6"/>
          <p:cNvSpPr txBox="true"/>
          <p:nvPr/>
        </p:nvSpPr>
        <p:spPr>
          <a:xfrm>
            <a:off x="2285504" y="5890178"/>
            <a:ext cx="7938470" cy="307777"/>
          </a:xfrm>
          <a:prstGeom prst="rect">
            <a:avLst/>
          </a:prstGeom>
          <a:noFill/>
        </p:spPr>
        <p:txBody>
          <a:bodyPr wrap="square" rtlCol="false">
            <a:spAutoFit/>
          </a:bodyPr>
          <a:lstStyle/>
          <a:p>
            <a:pPr/>
            <a:r>
              <a:rPr lang="en-US" altLang="zh-CN" sz="1400" dirty="false">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Journal of Thermophysics and Heat Transfer </a:t>
            </a:r>
            <a:r>
              <a:rPr lang="zh-CN" altLang="en-US" sz="1400" dirty="false">
                <a:solidFill>
                  <a:schemeClr val="tx1">
                    <a:lumMod val="75000"/>
                    <a:lumOff val="25000"/>
                  </a:schemeClr>
                </a:solidFill>
                <a:latin typeface="Verdana" panose="020B0604030504040204" pitchFamily="34" charset="0"/>
                <a:cs typeface="Verdana" panose="020B0604030504040204" pitchFamily="34" charset="0"/>
              </a:rPr>
              <a:t>被分在 </a:t>
            </a:r>
            <a:r>
              <a:rPr lang="en-US" altLang="zh-CN" sz="1400" dirty="false">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THERMODYNAMICS</a:t>
            </a:r>
            <a:r>
              <a:rPr lang="zh-CN" altLang="en-US" sz="1400" dirty="false">
                <a:solidFill>
                  <a:schemeClr val="tx1">
                    <a:lumMod val="75000"/>
                    <a:lumOff val="25000"/>
                  </a:schemeClr>
                </a:solidFill>
                <a:latin typeface="Verdana" panose="020B0604030504040204" pitchFamily="34" charset="0"/>
                <a:cs typeface="Verdana" panose="020B0604030504040204" pitchFamily="34" charset="0"/>
              </a:rPr>
              <a:t> 学科类别</a:t>
            </a:r>
            <a:endParaRPr lang="zh-CN" altLang="en-US" sz="1400" dirty="false">
              <a:solidFill>
                <a:schemeClr val="tx1">
                  <a:lumMod val="75000"/>
                  <a:lumOff val="25000"/>
                </a:schemeClr>
              </a:solidFill>
              <a:latin typeface="Verdana" panose="020B0604030504040204" pitchFamily="34" charset="0"/>
              <a:cs typeface="Verdana" panose="020B0604030504040204" pitchFamily="34" charset="0"/>
            </a:endParaRPr>
          </a:p>
        </p:txBody>
      </p:sp>
      <p:sp>
        <p:nvSpPr>
          <p:cNvPr id="13" name="内容占位符 2"/>
          <p:cNvSpPr>
            <a:spLocks noGrp="true"/>
          </p:cNvSpPr>
          <p:nvPr>
            <p:ph idx="1"/>
          </p:nvPr>
        </p:nvSpPr>
        <p:spPr>
          <a:xfrm>
            <a:off x="2166910" y="2025980"/>
            <a:ext cx="7858180" cy="1042981"/>
          </a:xfrm>
        </p:spPr>
        <p:txBody>
          <a:bodyPr>
            <a:noAutofit/>
          </a:bodyPr>
          <a:lstStyle/>
          <a:p>
            <a:pPr algn="just">
              <a:lnSpc>
                <a:spcPts val="2500"/>
              </a:lnSpc>
            </a:pPr>
            <a:r>
              <a:rPr lang="zh-CN" altLang="en-US" sz="1600" dirty="false">
                <a:latin typeface="微软雅黑" panose="020B0503020204020204" pitchFamily="34" charset="-122"/>
                <a:ea typeface="微软雅黑" panose="020B0503020204020204" pitchFamily="34" charset="-122"/>
              </a:rPr>
              <a:t>总引用量排名前</a:t>
            </a:r>
            <a:r>
              <a:rPr lang="en-US" sz="1600" dirty="false">
                <a:latin typeface="微软雅黑" panose="020B0503020204020204" pitchFamily="34" charset="-122"/>
                <a:ea typeface="微软雅黑" panose="020B0503020204020204" pitchFamily="34" charset="-122"/>
              </a:rPr>
              <a:t>10</a:t>
            </a:r>
            <a:r>
              <a:rPr lang="zh-CN" altLang="en-US" sz="1600" dirty="false">
                <a:latin typeface="微软雅黑" panose="020B0503020204020204" pitchFamily="34" charset="-122"/>
                <a:ea typeface="微软雅黑" panose="020B0503020204020204" pitchFamily="34" charset="-122"/>
              </a:rPr>
              <a:t>位的期刊中，</a:t>
            </a:r>
            <a:r>
              <a:rPr lang="en-US" sz="1600" dirty="false">
                <a:latin typeface="微软雅黑" panose="020B0503020204020204" pitchFamily="34" charset="-122"/>
                <a:ea typeface="微软雅黑" panose="020B0503020204020204" pitchFamily="34" charset="-122"/>
              </a:rPr>
              <a:t>AIAA</a:t>
            </a:r>
            <a:r>
              <a:rPr lang="zh-CN" altLang="en-US" sz="1600" dirty="false">
                <a:latin typeface="微软雅黑" panose="020B0503020204020204" pitchFamily="34" charset="-122"/>
                <a:ea typeface="微软雅黑" panose="020B0503020204020204" pitchFamily="34" charset="-122"/>
              </a:rPr>
              <a:t>占据</a:t>
            </a:r>
            <a:r>
              <a:rPr lang="en-US" sz="1600" dirty="false">
                <a:latin typeface="微软雅黑" panose="020B0503020204020204" pitchFamily="34" charset="-122"/>
                <a:ea typeface="微软雅黑" panose="020B0503020204020204" pitchFamily="34" charset="-122"/>
              </a:rPr>
              <a:t>5</a:t>
            </a:r>
            <a:r>
              <a:rPr lang="zh-CN" altLang="en-US" sz="1600" dirty="false">
                <a:latin typeface="微软雅黑" panose="020B0503020204020204" pitchFamily="34" charset="-122"/>
                <a:ea typeface="微软雅黑" panose="020B0503020204020204" pitchFamily="34" charset="-122"/>
              </a:rPr>
              <a:t>席。</a:t>
            </a:r>
            <a:endParaRPr lang="en-US" altLang="zh-CN" sz="1600" dirty="false">
              <a:latin typeface="微软雅黑" panose="020B0503020204020204" pitchFamily="34" charset="-122"/>
              <a:ea typeface="微软雅黑" panose="020B0503020204020204" pitchFamily="34" charset="-122"/>
            </a:endParaRPr>
          </a:p>
          <a:p>
            <a:pPr algn="just">
              <a:lnSpc>
                <a:spcPts val="2500"/>
              </a:lnSpc>
            </a:pPr>
            <a:r>
              <a:rPr lang="zh-CN" altLang="en-US" sz="1600" dirty="false">
                <a:latin typeface="微软雅黑" panose="020B0503020204020204" pitchFamily="34" charset="-122"/>
                <a:ea typeface="微软雅黑" panose="020B0503020204020204" pitchFamily="34" charset="-122"/>
              </a:rPr>
              <a:t>这</a:t>
            </a:r>
            <a:r>
              <a:rPr lang="en-US" sz="1600" dirty="false">
                <a:latin typeface="微软雅黑" panose="020B0503020204020204" pitchFamily="34" charset="-122"/>
                <a:ea typeface="微软雅黑" panose="020B0503020204020204" pitchFamily="34" charset="-122"/>
              </a:rPr>
              <a:t>5</a:t>
            </a:r>
            <a:r>
              <a:rPr lang="zh-CN" altLang="en-US" sz="1600" dirty="false">
                <a:latin typeface="微软雅黑" panose="020B0503020204020204" pitchFamily="34" charset="-122"/>
                <a:ea typeface="微软雅黑" panose="020B0503020204020204" pitchFamily="34" charset="-122"/>
              </a:rPr>
              <a:t>份期刊引用量总计</a:t>
            </a:r>
            <a:r>
              <a:rPr lang="en-US" altLang="zh-CN" sz="1600" dirty="false">
                <a:latin typeface="微软雅黑" panose="020B0503020204020204" pitchFamily="34" charset="-122"/>
                <a:ea typeface="微软雅黑" panose="020B0503020204020204" pitchFamily="34" charset="-122"/>
              </a:rPr>
              <a:t>52</a:t>
            </a:r>
            <a:r>
              <a:rPr lang="en-US" sz="1600" dirty="false">
                <a:latin typeface="微软雅黑" panose="020B0503020204020204" pitchFamily="34" charset="-122"/>
                <a:ea typeface="微软雅黑" panose="020B0503020204020204" pitchFamily="34" charset="-122"/>
              </a:rPr>
              <a:t>,</a:t>
            </a:r>
            <a:r>
              <a:rPr lang="en-US" altLang="zh-CN" sz="1600" dirty="false">
                <a:latin typeface="微软雅黑" panose="020B0503020204020204" pitchFamily="34" charset="-122"/>
                <a:ea typeface="微软雅黑" panose="020B0503020204020204" pitchFamily="34" charset="-122"/>
              </a:rPr>
              <a:t>627</a:t>
            </a:r>
            <a:r>
              <a:rPr lang="zh-CN" altLang="en-US" sz="1600" dirty="false">
                <a:latin typeface="微软雅黑" panose="020B0503020204020204" pitchFamily="34" charset="-122"/>
                <a:ea typeface="微软雅黑" panose="020B0503020204020204" pitchFamily="34" charset="-122"/>
              </a:rPr>
              <a:t>次，宇航工程学科所有期刊的引用量总计</a:t>
            </a:r>
            <a:r>
              <a:rPr lang="en-US" altLang="zh-CN" sz="1600" dirty="false">
                <a:latin typeface="微软雅黑" panose="020B0503020204020204" pitchFamily="34" charset="-122"/>
                <a:ea typeface="微软雅黑" panose="020B0503020204020204" pitchFamily="34" charset="-122"/>
              </a:rPr>
              <a:t>124</a:t>
            </a:r>
            <a:r>
              <a:rPr lang="en-US" sz="1600" dirty="false">
                <a:latin typeface="微软雅黑" panose="020B0503020204020204" pitchFamily="34" charset="-122"/>
                <a:ea typeface="微软雅黑" panose="020B0503020204020204" pitchFamily="34" charset="-122"/>
              </a:rPr>
              <a:t>,92</a:t>
            </a:r>
            <a:r>
              <a:rPr lang="en-US" altLang="zh-CN" sz="1600" dirty="false">
                <a:latin typeface="微软雅黑" panose="020B0503020204020204" pitchFamily="34" charset="-122"/>
                <a:ea typeface="微软雅黑" panose="020B0503020204020204" pitchFamily="34" charset="-122"/>
              </a:rPr>
              <a:t>5</a:t>
            </a:r>
            <a:r>
              <a:rPr lang="zh-CN" altLang="en-US" sz="1600" dirty="false">
                <a:latin typeface="微软雅黑" panose="020B0503020204020204" pitchFamily="34" charset="-122"/>
                <a:ea typeface="微软雅黑" panose="020B0503020204020204" pitchFamily="34" charset="-122"/>
              </a:rPr>
              <a:t>次，</a:t>
            </a:r>
            <a:r>
              <a:rPr lang="en-US" sz="1600" dirty="false">
                <a:latin typeface="微软雅黑" panose="020B0503020204020204" pitchFamily="34" charset="-122"/>
                <a:ea typeface="微软雅黑" panose="020B0503020204020204" pitchFamily="34" charset="-122"/>
              </a:rPr>
              <a:t>AIAA</a:t>
            </a:r>
            <a:r>
              <a:rPr lang="zh-CN" altLang="en-US" sz="1600" dirty="false">
                <a:latin typeface="微软雅黑" panose="020B0503020204020204" pitchFamily="34" charset="-122"/>
                <a:ea typeface="微软雅黑" panose="020B0503020204020204" pitchFamily="34" charset="-122"/>
              </a:rPr>
              <a:t>期刊占比 约</a:t>
            </a:r>
            <a:r>
              <a:rPr lang="en-US" altLang="zh-CN" sz="1600" dirty="false">
                <a:latin typeface="微软雅黑" panose="020B0503020204020204" pitchFamily="34" charset="-122"/>
                <a:ea typeface="微软雅黑" panose="020B0503020204020204" pitchFamily="34" charset="-122"/>
              </a:rPr>
              <a:t>40</a:t>
            </a:r>
            <a:r>
              <a:rPr lang="en-US" sz="1600" dirty="false">
                <a:latin typeface="微软雅黑" panose="020B0503020204020204" pitchFamily="34" charset="-122"/>
                <a:ea typeface="微软雅黑" panose="020B0503020204020204" pitchFamily="34" charset="-122"/>
              </a:rPr>
              <a:t>%</a:t>
            </a:r>
            <a:endParaRPr lang="zh-CN" altLang="en-US" sz="1600" dirty="false">
              <a:latin typeface="微软雅黑" panose="020B0503020204020204" pitchFamily="34" charset="-122"/>
              <a:ea typeface="微软雅黑" panose="020B0503020204020204" pitchFamily="34" charset="-122"/>
            </a:endParaRPr>
          </a:p>
        </p:txBody>
      </p:sp>
      <p:sp>
        <p:nvSpPr>
          <p:cNvPr id="14" name="灯片编号占位符 11"/>
          <p:cNvSpPr>
            <a:spLocks noGrp="true"/>
          </p:cNvSpPr>
          <p:nvPr>
            <p:ph type="sldNum" sz="quarter" idx="12"/>
          </p:nvPr>
        </p:nvSpPr>
        <p:spPr/>
        <p:txBody>
          <a:bodyPr/>
          <a:lstStyle/>
          <a:p>
            <a:pPr algn="r" rtl="false"/>
            <a:fld id="{482E7AA6-1A11-4F54-B86E-211BB401B0FE}" type="slidenum">
              <a:rPr/>
              <a:t/>
            </a:fld>
            <a:endParaRPr lang="zh-CN" altLang="en-US">
              <a:solidFill>
                <a:prstClr val="black">
                  <a:tint val="75000"/>
                </a:prstClr>
              </a:solidFill>
              <a:latin typeface="Calibri" panose="020F0502020204030204"/>
              <a:ea typeface="宋体" panose="02010600030101010101" pitchFamily="2" charset="-122"/>
            </a:endParaRPr>
          </a:p>
        </p:txBody>
      </p:sp>
      <p:sp>
        <p:nvSpPr>
          <p:cNvPr id="15" name="页脚占位符 12"/>
          <p:cNvSpPr>
            <a:spLocks noGrp="true"/>
          </p:cNvSpPr>
          <p:nvPr>
            <p:ph type="ftr" sz="quarter" idx="11"/>
          </p:nvPr>
        </p:nvSpPr>
        <p:spPr/>
        <p:txBody>
          <a:bodyPr/>
          <a:lstStyle/>
          <a:p>
            <a:pPr/>
            <a:r>
              <a:rPr lang="en-US" altLang="zh-CN"/>
              <a:t>Accucoms China</a:t>
            </a:r>
            <a:endParaRPr lang="zh-CN" altLang="en-US" dirty="false"/>
          </a:p>
        </p:txBody>
      </p:sp>
      <p:graphicFrame>
        <p:nvGraphicFramePr>
          <p:cNvPr id="16" name="表格 8"/>
          <p:cNvGraphicFramePr/>
          <p:nvPr/>
        </p:nvGraphicFramePr>
        <p:xfrm>
          <a:off x="2381224" y="3231040"/>
          <a:ext cx="7572428" cy="2502216"/>
        </p:xfrm>
        <a:graphic>
          <a:graphicData uri="http://schemas.openxmlformats.org/drawingml/2006/table">
            <a:tbl>
              <a:tblPr>
                <a:tableStyleId>{7DF18680-E054-41AD-8BC1-D1AEF772440D}</a:tableStyleId>
              </a:tblPr>
              <a:tblGrid>
                <a:gridCol w="2643206">
                  <a:extLst>
                    <a:ext uri="{9D8B030D-6E8A-4147-A177-3AD203B41FA5}">
                      <a16:colId val="1"/>
                    </a:ext>
                  </a:extLst>
                </a:gridCol>
                <a:gridCol w="1575626">
                  <a:extLst>
                    <a:ext uri="{9D8B030D-6E8A-4147-A177-3AD203B41FA5}">
                      <a16:colId val="2"/>
                    </a:ext>
                  </a:extLst>
                </a:gridCol>
                <a:gridCol w="1853398">
                  <a:extLst>
                    <a:ext uri="{9D8B030D-6E8A-4147-A177-3AD203B41FA5}">
                      <a16:colId val="3"/>
                    </a:ext>
                  </a:extLst>
                </a:gridCol>
                <a:gridCol w="1500198">
                  <a:extLst>
                    <a:ext uri="{9D8B030D-6E8A-4147-A177-3AD203B41FA5}">
                      <a16:colId val="4"/>
                    </a:ext>
                  </a:extLst>
                </a:gridCol>
              </a:tblGrid>
              <a:tr h="417036">
                <a:tc>
                  <a:txBody>
                    <a:bodyPr/>
                    <a:lstStyle/>
                    <a:p>
                      <a:pPr algn="ctr">
                        <a:lnSpc>
                          <a:spcPct val="100000"/>
                        </a:lnSpc>
                        <a:spcAft>
                          <a:spcPts val="0"/>
                        </a:spcAft>
                      </a:pPr>
                      <a:r>
                        <a:rPr lang="zh-CN" sz="1600" kern="100" dirty="false">
                          <a:latin typeface="微软雅黑" panose="020B0503020204020204" pitchFamily="34" charset="-122"/>
                          <a:ea typeface="微软雅黑" panose="020B0503020204020204" pitchFamily="34" charset="-122"/>
                          <a:cs typeface="Verdana" panose="020B0604030504040204" pitchFamily="34" charset="0"/>
                        </a:rPr>
                        <a:t>期刊名称</a:t>
                      </a:r>
                      <a:endParaRPr lang="zh-CN" sz="16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ct val="100000"/>
                        </a:lnSpc>
                        <a:spcAft>
                          <a:spcPts val="0"/>
                        </a:spcAft>
                      </a:pPr>
                      <a:r>
                        <a:rPr lang="zh-CN" sz="1600" kern="100" dirty="false">
                          <a:latin typeface="微软雅黑" panose="020B0503020204020204" pitchFamily="34" charset="-122"/>
                          <a:ea typeface="微软雅黑" panose="020B0503020204020204" pitchFamily="34" charset="-122"/>
                          <a:cs typeface="Verdana" panose="020B0604030504040204" pitchFamily="34" charset="0"/>
                        </a:rPr>
                        <a:t>引用量排名</a:t>
                      </a:r>
                      <a:endParaRPr lang="zh-CN" sz="16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ct val="100000"/>
                        </a:lnSpc>
                        <a:spcAft>
                          <a:spcPts val="0"/>
                        </a:spcAft>
                      </a:pPr>
                      <a:r>
                        <a:rPr lang="zh-CN" sz="1600" kern="100" dirty="false">
                          <a:latin typeface="微软雅黑" panose="020B0503020204020204" pitchFamily="34" charset="-122"/>
                          <a:ea typeface="微软雅黑" panose="020B0503020204020204" pitchFamily="34" charset="-122"/>
                          <a:cs typeface="Verdana" panose="020B0604030504040204" pitchFamily="34" charset="0"/>
                        </a:rPr>
                        <a:t>总引用量</a:t>
                      </a:r>
                      <a:endParaRPr lang="zh-CN" sz="16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ct val="100000"/>
                        </a:lnSpc>
                        <a:spcAft>
                          <a:spcPts val="0"/>
                        </a:spcAft>
                      </a:pPr>
                      <a:r>
                        <a:rPr lang="zh-CN" sz="1600" kern="100" dirty="false">
                          <a:latin typeface="微软雅黑" panose="020B0503020204020204" pitchFamily="34" charset="-122"/>
                          <a:ea typeface="微软雅黑" panose="020B0503020204020204" pitchFamily="34" charset="-122"/>
                          <a:cs typeface="Verdana" panose="020B0604030504040204" pitchFamily="34" charset="0"/>
                        </a:rPr>
                        <a:t>影响因子</a:t>
                      </a:r>
                      <a:endParaRPr lang="zh-CN" sz="16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extLst>
                  <a:ext uri="{0D108BD9-81ED-4DB2-BD59-A6C34878D82A}">
                    <a16:rowId val="1"/>
                  </a:ext>
                </a:extLst>
              </a:tr>
              <a:tr h="417036">
                <a:tc>
                  <a:txBody>
                    <a:bodyPr/>
                    <a:lstStyle/>
                    <a:p>
                      <a:pPr algn="just">
                        <a:lnSpc>
                          <a:spcPts val="1200"/>
                        </a:lnSpc>
                        <a:spcAft>
                          <a:spcPts val="0"/>
                        </a:spcAft>
                      </a:pPr>
                      <a:r>
                        <a:rPr lang="en-US" sz="1400" kern="100" dirty="false">
                          <a:solidFill>
                            <a:srgbClr val="000000"/>
                          </a:solidFill>
                          <a:latin typeface="微软雅黑" panose="020B0503020204020204" pitchFamily="34" charset="-122"/>
                          <a:ea typeface="微软雅黑" panose="020B0503020204020204" pitchFamily="34" charset="-122"/>
                          <a:cs typeface="Verdana" panose="020B0604030504040204" pitchFamily="34" charset="0"/>
                        </a:rPr>
                        <a:t>AIAA JOURNAL</a:t>
                      </a:r>
                      <a:endParaRPr lang="zh-CN" sz="14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ts val="1200"/>
                        </a:lnSpc>
                        <a:spcAft>
                          <a:spcPts val="0"/>
                        </a:spcAft>
                      </a:pPr>
                      <a:r>
                        <a:rPr lang="en-US" sz="1400" kern="100" dirty="false">
                          <a:effectLst/>
                          <a:latin typeface="微软雅黑" panose="020B0503020204020204" pitchFamily="34" charset="-122"/>
                          <a:ea typeface="微软雅黑" panose="020B0503020204020204" pitchFamily="34" charset="-122"/>
                        </a:rPr>
                        <a:t>1</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effectLst/>
                          <a:latin typeface="微软雅黑" panose="020B0503020204020204" pitchFamily="34" charset="-122"/>
                          <a:ea typeface="微软雅黑" panose="020B0503020204020204" pitchFamily="34" charset="-122"/>
                        </a:rPr>
                        <a:t>27,621</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a:solidFill>
                            <a:srgbClr val="000000"/>
                          </a:solidFill>
                          <a:effectLst/>
                          <a:latin typeface="微软雅黑" panose="020B0503020204020204" pitchFamily="34" charset="-122"/>
                          <a:ea typeface="微软雅黑" panose="020B0503020204020204" pitchFamily="34" charset="-122"/>
                        </a:rPr>
                        <a:t>2.1</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val="2"/>
                  </a:ext>
                </a:extLst>
              </a:tr>
              <a:tr h="417036">
                <a:tc>
                  <a:txBody>
                    <a:bodyPr/>
                    <a:lstStyle/>
                    <a:p>
                      <a:pPr algn="just">
                        <a:lnSpc>
                          <a:spcPts val="1200"/>
                        </a:lnSpc>
                        <a:spcAft>
                          <a:spcPts val="0"/>
                        </a:spcAft>
                      </a:pPr>
                      <a:r>
                        <a:rPr lang="en-US" sz="1400" kern="100" dirty="false">
                          <a:solidFill>
                            <a:srgbClr val="000000"/>
                          </a:solidFill>
                          <a:latin typeface="微软雅黑" panose="020B0503020204020204" pitchFamily="34" charset="-122"/>
                          <a:ea typeface="微软雅黑" panose="020B0503020204020204" pitchFamily="34" charset="-122"/>
                          <a:cs typeface="Verdana" panose="020B0604030504040204" pitchFamily="34" charset="0"/>
                        </a:rPr>
                        <a:t>J GUID CONTROL DYNAM</a:t>
                      </a:r>
                      <a:endParaRPr lang="zh-CN" sz="14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4</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effectLst/>
                          <a:latin typeface="微软雅黑" panose="020B0503020204020204" pitchFamily="34" charset="-122"/>
                          <a:ea typeface="微软雅黑" panose="020B0503020204020204" pitchFamily="34" charset="-122"/>
                        </a:rPr>
                        <a:t>12,270</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solidFill>
                            <a:srgbClr val="000000"/>
                          </a:solidFill>
                          <a:effectLst/>
                          <a:latin typeface="微软雅黑" panose="020B0503020204020204" pitchFamily="34" charset="-122"/>
                          <a:ea typeface="微软雅黑" panose="020B0503020204020204" pitchFamily="34" charset="-122"/>
                        </a:rPr>
                        <a:t>2.692</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val="3"/>
                  </a:ext>
                </a:extLst>
              </a:tr>
              <a:tr h="417036">
                <a:tc>
                  <a:txBody>
                    <a:bodyPr/>
                    <a:lstStyle/>
                    <a:p>
                      <a:pPr marL="0" marR="0" indent="0" algn="just" defTabSz="914400" rtl="false" eaLnBrk="true" fontAlgn="auto" latinLnBrk="false" hangingPunct="true">
                        <a:lnSpc>
                          <a:spcPts val="1200"/>
                        </a:lnSpc>
                        <a:spcBef>
                          <a:spcPts val="0"/>
                        </a:spcBef>
                        <a:spcAft>
                          <a:spcPts val="0"/>
                        </a:spcAft>
                        <a:buClrTx/>
                        <a:buSzTx/>
                        <a:buFontTx/>
                        <a:buNone/>
                        <a:defRPr/>
                      </a:pPr>
                      <a:r>
                        <a:rPr lang="en-US" altLang="zh-CN" sz="1400" kern="100" dirty="false">
                          <a:solidFill>
                            <a:srgbClr val="000000"/>
                          </a:solidFill>
                          <a:latin typeface="微软雅黑" panose="020B0503020204020204" pitchFamily="34" charset="-122"/>
                          <a:ea typeface="微软雅黑" panose="020B0503020204020204" pitchFamily="34" charset="-122"/>
                          <a:cs typeface="Verdana" panose="020B0604030504040204" pitchFamily="34" charset="0"/>
                        </a:rPr>
                        <a:t>J PROPUL POWER</a:t>
                      </a:r>
                      <a:endParaRPr lang="zh-CN" altLang="zh-CN" sz="14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7</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effectLst/>
                          <a:latin typeface="微软雅黑" panose="020B0503020204020204" pitchFamily="34" charset="-122"/>
                          <a:ea typeface="微软雅黑" panose="020B0503020204020204" pitchFamily="34" charset="-122"/>
                        </a:rPr>
                        <a:t>6,907</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solidFill>
                            <a:srgbClr val="000000"/>
                          </a:solidFill>
                          <a:effectLst/>
                          <a:latin typeface="微软雅黑" panose="020B0503020204020204" pitchFamily="34" charset="-122"/>
                          <a:ea typeface="微软雅黑" panose="020B0503020204020204" pitchFamily="34" charset="-122"/>
                        </a:rPr>
                        <a:t>1.94</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val="4"/>
                  </a:ext>
                </a:extLst>
              </a:tr>
              <a:tr h="417036">
                <a:tc>
                  <a:txBody>
                    <a:bodyPr/>
                    <a:lstStyle/>
                    <a:p>
                      <a:pPr marL="0" marR="0" indent="0" algn="just" defTabSz="914400" rtl="false" eaLnBrk="true" fontAlgn="auto" latinLnBrk="false" hangingPunct="true">
                        <a:lnSpc>
                          <a:spcPts val="1200"/>
                        </a:lnSpc>
                        <a:spcBef>
                          <a:spcPts val="0"/>
                        </a:spcBef>
                        <a:spcAft>
                          <a:spcPts val="0"/>
                        </a:spcAft>
                        <a:buClrTx/>
                        <a:buSzTx/>
                        <a:buFontTx/>
                        <a:buNone/>
                        <a:defRPr/>
                      </a:pPr>
                      <a:r>
                        <a:rPr lang="en-US" altLang="zh-CN" sz="1400" kern="100" dirty="false">
                          <a:solidFill>
                            <a:srgbClr val="000000"/>
                          </a:solidFill>
                          <a:latin typeface="微软雅黑" panose="020B0503020204020204" pitchFamily="34" charset="-122"/>
                          <a:ea typeface="微软雅黑" panose="020B0503020204020204" pitchFamily="34" charset="-122"/>
                          <a:cs typeface="Verdana" panose="020B0604030504040204" pitchFamily="34" charset="0"/>
                        </a:rPr>
                        <a:t>J AIRCRAFT</a:t>
                      </a:r>
                      <a:endParaRPr lang="zh-CN" altLang="zh-CN" sz="1400" kern="100" dirty="false">
                        <a:latin typeface="微软雅黑" panose="020B0503020204020204" pitchFamily="34" charset="-122"/>
                        <a:ea typeface="微软雅黑" panose="020B0503020204020204" pitchFamily="34" charset="-122"/>
                        <a:cs typeface="Verdana" panose="020B0604030504040204" pitchFamily="34" charset="0"/>
                      </a:endParaRPr>
                    </a:p>
                    <a:p>
                      <a:pPr algn="just">
                        <a:lnSpc>
                          <a:spcPts val="1200"/>
                        </a:lnSpc>
                        <a:spcAft>
                          <a:spcPts val="0"/>
                        </a:spcAft>
                      </a:pPr>
                      <a:endParaRPr lang="zh-CN" sz="14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8</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effectLst/>
                          <a:latin typeface="微软雅黑" panose="020B0503020204020204" pitchFamily="34" charset="-122"/>
                          <a:ea typeface="微软雅黑" panose="020B0503020204020204" pitchFamily="34" charset="-122"/>
                        </a:rPr>
                        <a:t>6,749</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solidFill>
                            <a:srgbClr val="000000"/>
                          </a:solidFill>
                          <a:effectLst/>
                          <a:latin typeface="微软雅黑" panose="020B0503020204020204" pitchFamily="34" charset="-122"/>
                          <a:ea typeface="微软雅黑" panose="020B0503020204020204" pitchFamily="34" charset="-122"/>
                        </a:rPr>
                        <a:t>1.11</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val="5"/>
                  </a:ext>
                </a:extLst>
              </a:tr>
              <a:tr h="417036">
                <a:tc>
                  <a:txBody>
                    <a:bodyPr/>
                    <a:lstStyle/>
                    <a:p>
                      <a:pPr algn="just">
                        <a:lnSpc>
                          <a:spcPts val="1200"/>
                        </a:lnSpc>
                        <a:spcAft>
                          <a:spcPts val="0"/>
                        </a:spcAft>
                      </a:pPr>
                      <a:r>
                        <a:rPr lang="en-US" sz="1400" kern="100" dirty="false">
                          <a:solidFill>
                            <a:srgbClr val="000000"/>
                          </a:solidFill>
                          <a:latin typeface="微软雅黑" panose="020B0503020204020204" pitchFamily="34" charset="-122"/>
                          <a:ea typeface="微软雅黑" panose="020B0503020204020204" pitchFamily="34" charset="-122"/>
                          <a:cs typeface="Verdana" panose="020B0604030504040204" pitchFamily="34" charset="0"/>
                        </a:rPr>
                        <a:t>J SPACECRAFT ROCKETS</a:t>
                      </a:r>
                      <a:endParaRPr lang="zh-CN" sz="1400" kern="100" dirty="false">
                        <a:latin typeface="微软雅黑" panose="020B0503020204020204" pitchFamily="34" charset="-122"/>
                        <a:ea typeface="微软雅黑" panose="020B0503020204020204" pitchFamily="34" charset="-122"/>
                        <a:cs typeface="Verdana" panose="020B0604030504040204" pitchFamily="34" charset="0"/>
                      </a:endParaRPr>
                    </a:p>
                  </a:txBody>
                  <a:tcPr marL="68580" marR="68580" marT="0" marB="0" anchor="ctr"/>
                </a:tc>
                <a:tc>
                  <a:txBody>
                    <a:bodyPr/>
                    <a:lstStyle/>
                    <a:p>
                      <a:pPr algn="ctr">
                        <a:lnSpc>
                          <a:spcPts val="1200"/>
                        </a:lnSpc>
                        <a:spcAft>
                          <a:spcPts val="0"/>
                        </a:spcAft>
                      </a:pPr>
                      <a:r>
                        <a:rPr lang="en-US" sz="1400" kern="100">
                          <a:effectLst/>
                          <a:latin typeface="微软雅黑" panose="020B0503020204020204" pitchFamily="34" charset="-122"/>
                          <a:ea typeface="微软雅黑" panose="020B0503020204020204" pitchFamily="34" charset="-122"/>
                        </a:rPr>
                        <a:t>9</a:t>
                      </a:r>
                      <a:endParaRPr lang="zh-CN" sz="1400" kern="100">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effectLst/>
                          <a:latin typeface="微软雅黑" panose="020B0503020204020204" pitchFamily="34" charset="-122"/>
                          <a:ea typeface="微软雅黑" panose="020B0503020204020204" pitchFamily="34" charset="-122"/>
                        </a:rPr>
                        <a:t>4,521</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tc>
                  <a:txBody>
                    <a:bodyPr/>
                    <a:lstStyle/>
                    <a:p>
                      <a:pPr algn="ctr">
                        <a:lnSpc>
                          <a:spcPts val="1200"/>
                        </a:lnSpc>
                        <a:spcAft>
                          <a:spcPts val="0"/>
                        </a:spcAft>
                      </a:pPr>
                      <a:r>
                        <a:rPr lang="en-US" sz="1400" kern="100" dirty="false">
                          <a:solidFill>
                            <a:srgbClr val="000000"/>
                          </a:solidFill>
                          <a:effectLst/>
                          <a:latin typeface="微软雅黑" panose="020B0503020204020204" pitchFamily="34" charset="-122"/>
                          <a:ea typeface="微软雅黑" panose="020B0503020204020204" pitchFamily="34" charset="-122"/>
                        </a:rPr>
                        <a:t>1.36</a:t>
                      </a:r>
                      <a:endParaRPr lang="zh-CN" sz="1400" kern="100" dirty="false">
                        <a:effectLst/>
                        <a:latin typeface="微软雅黑" panose="020B0503020204020204" pitchFamily="34" charset="-122"/>
                        <a:ea typeface="微软雅黑" panose="020B0503020204020204" pitchFamily="34" charset="-122"/>
                      </a:endParaRPr>
                    </a:p>
                  </a:txBody>
                  <a:tcPr marL="68580" marR="68580" marT="0" marB="0" anchor="ctr"/>
                </a:tc>
                <a:extLst>
                  <a:ext uri="{0D108BD9-81ED-4DB2-BD59-A6C34878D82A}">
                    <a16:rowId val="6"/>
                  </a:ext>
                </a:extLst>
              </a:tr>
            </a:tbl>
          </a:graphicData>
        </a:graphic>
      </p:graphicFrame>
      <p:sp>
        <p:nvSpPr>
          <p:cNvPr id="17" name="Rectangle 4"/>
          <p:cNvSpPr>
            <a:spLocks noChangeArrowheads="true"/>
          </p:cNvSpPr>
          <p:nvPr/>
        </p:nvSpPr>
        <p:spPr bwMode="auto">
          <a:xfrm>
            <a:off x="1526786" y="918201"/>
            <a:ext cx="3239715" cy="633413"/>
          </a:xfrm>
          <a:prstGeom prst="rect">
            <a:avLst/>
          </a:prstGeom>
          <a:noFill/>
          <a:ln w="9525">
            <a:noFill/>
            <a:miter lim="800000"/>
          </a:ln>
        </p:spPr>
        <p:txBody>
          <a:bodyPr/>
          <a:lstStyle/>
          <a:p>
            <a:pPr/>
            <a:r>
              <a:rPr lang="en-US" altLang="zh-CN"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AIAA </a:t>
            </a: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期刊品质</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sld>
</file>

<file path=ppt/slides/slide11.xml><?xml version="1.0" encoding="utf-8"?>
<p:sld xmlns:p="http://schemas.openxmlformats.org/presentationml/2006/main" xmlns:r="http://schemas.openxmlformats.org/officeDocument/2006/relationships" xmlns:a="http://schemas.openxmlformats.org/drawingml/2006/main" xmlns:c="http://schemas.openxmlformats.org/drawingml/2006/chart">
  <p:cSld>
    <p:spTree>
      <p:nvGrpSpPr>
        <p:cNvPr id="18" name=""/>
        <p:cNvGrpSpPr/>
        <p:nvPr/>
      </p:nvGrpSpPr>
      <p:grpSpPr>
        <a:xfrm>
          <a:off x="0" y="0"/>
          <a:ext cx="0" cy="0"/>
          <a:chOff x="0" y="0"/>
          <a:chExt cx="0" cy="0"/>
        </a:xfrm>
      </p:grpSpPr>
      <p:sp>
        <p:nvSpPr>
          <p:cNvPr id="19" name="灯片编号占位符 8"/>
          <p:cNvSpPr>
            <a:spLocks noGrp="true"/>
          </p:cNvSpPr>
          <p:nvPr>
            <p:ph type="sldNum" sz="quarter" idx="12"/>
          </p:nvPr>
        </p:nvSpPr>
        <p:spPr/>
        <p:txBody>
          <a:bodyPr/>
          <a:lstStyle/>
          <a:p>
            <a:pPr algn="r" rtl="false"/>
            <a:fld id="{482E7AA6-1A11-4F54-B86E-211BB401B0FE}" type="slidenum">
              <a:rPr/>
              <a:t/>
            </a:fld>
            <a:endParaRPr lang="zh-CN" altLang="en-US">
              <a:solidFill>
                <a:prstClr val="black">
                  <a:tint val="75000"/>
                </a:prstClr>
              </a:solidFill>
              <a:latin typeface="Calibri" panose="020F0502020204030204"/>
              <a:ea typeface="宋体" panose="02010600030101010101" pitchFamily="2" charset="-122"/>
            </a:endParaRPr>
          </a:p>
        </p:txBody>
      </p:sp>
      <p:sp>
        <p:nvSpPr>
          <p:cNvPr id="20" name="页脚占位符 9"/>
          <p:cNvSpPr>
            <a:spLocks noGrp="true"/>
          </p:cNvSpPr>
          <p:nvPr>
            <p:ph type="ftr" sz="quarter" idx="11"/>
          </p:nvPr>
        </p:nvSpPr>
        <p:spPr/>
        <p:txBody>
          <a:bodyPr/>
          <a:lstStyle/>
          <a:p>
            <a:pPr/>
            <a:r>
              <a:rPr lang="en-US" altLang="zh-CN"/>
              <a:t>Accucoms China</a:t>
            </a:r>
            <a:endParaRPr lang="zh-CN" altLang="en-US" dirty="false"/>
          </a:p>
        </p:txBody>
      </p:sp>
      <p:sp>
        <p:nvSpPr>
          <p:cNvPr id="21" name="TextBox 7"/>
          <p:cNvSpPr txBox="true"/>
          <p:nvPr/>
        </p:nvSpPr>
        <p:spPr>
          <a:xfrm>
            <a:off x="1947514" y="1810477"/>
            <a:ext cx="8034686" cy="1089529"/>
          </a:xfrm>
          <a:prstGeom prst="rect">
            <a:avLst/>
          </a:prstGeom>
          <a:noFill/>
        </p:spPr>
        <p:txBody>
          <a:bodyPr wrap="square" rtlCol="false">
            <a:spAutoFit/>
          </a:bodyPr>
          <a:lstStyle/>
          <a:p>
            <a:pPr>
              <a:lnSpc>
                <a:spcPct val="120000"/>
              </a:lnSpc>
            </a:pP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宇航工程（</a:t>
            </a:r>
            <a:r>
              <a:rPr lang="en-US" dirty="false">
                <a:latin typeface="微软雅黑" panose="020B0503020204020204" pitchFamily="34" charset="-122"/>
                <a:ea typeface="微软雅黑" panose="020B0503020204020204" pitchFamily="34" charset="-122"/>
                <a:cs typeface="Times New Roman" panose="02020603050405020304" pitchFamily="18" charset="0"/>
              </a:rPr>
              <a:t>ENGINEERING, AEROSPACE</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）学科共收录期刊</a:t>
            </a:r>
            <a:r>
              <a:rPr lang="en-US" altLang="zh-CN" dirty="false">
                <a:latin typeface="微软雅黑" panose="020B0503020204020204" pitchFamily="34" charset="-122"/>
                <a:ea typeface="微软雅黑" panose="020B0503020204020204" pitchFamily="34" charset="-122"/>
                <a:cs typeface="Times New Roman" panose="02020603050405020304" pitchFamily="18" charset="0"/>
              </a:rPr>
              <a:t>31</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种，其中</a:t>
            </a:r>
            <a:r>
              <a:rPr lang="en-US" dirty="false">
                <a:latin typeface="微软雅黑" panose="020B0503020204020204" pitchFamily="34" charset="-122"/>
                <a:ea typeface="微软雅黑" panose="020B0503020204020204" pitchFamily="34" charset="-122"/>
                <a:cs typeface="Times New Roman" panose="02020603050405020304" pitchFamily="18" charset="0"/>
              </a:rPr>
              <a:t>AIAA</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是最大的期刊源，被收录</a:t>
            </a:r>
            <a:r>
              <a:rPr lang="en-US" dirty="false">
                <a:latin typeface="微软雅黑" panose="020B0503020204020204" pitchFamily="34" charset="-122"/>
                <a:ea typeface="微软雅黑" panose="020B0503020204020204" pitchFamily="34" charset="-122"/>
                <a:cs typeface="Times New Roman" panose="02020603050405020304" pitchFamily="18" charset="0"/>
              </a:rPr>
              <a:t>7</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种，占</a:t>
            </a:r>
            <a:r>
              <a:rPr lang="en-US" dirty="false">
                <a:latin typeface="微软雅黑" panose="020B0503020204020204" pitchFamily="34" charset="-122"/>
                <a:ea typeface="微软雅黑" panose="020B0503020204020204" pitchFamily="34" charset="-122"/>
                <a:cs typeface="Times New Roman" panose="02020603050405020304" pitchFamily="18" charset="0"/>
              </a:rPr>
              <a:t>23%</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。排其之后的依次是</a:t>
            </a:r>
            <a:r>
              <a:rPr lang="en-US" dirty="false">
                <a:latin typeface="微软雅黑" panose="020B0503020204020204" pitchFamily="34" charset="-122"/>
                <a:ea typeface="微软雅黑" panose="020B0503020204020204" pitchFamily="34" charset="-122"/>
                <a:cs typeface="Times New Roman" panose="02020603050405020304" pitchFamily="18" charset="0"/>
              </a:rPr>
              <a:t>Elsevier</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a:t>
            </a:r>
            <a:r>
              <a:rPr lang="en-US" dirty="false">
                <a:latin typeface="微软雅黑" panose="020B0503020204020204" pitchFamily="34" charset="-122"/>
                <a:ea typeface="微软雅黑" panose="020B0503020204020204" pitchFamily="34" charset="-122"/>
                <a:cs typeface="Times New Roman" panose="02020603050405020304" pitchFamily="18" charset="0"/>
              </a:rPr>
              <a:t>Springer</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和</a:t>
            </a:r>
            <a:r>
              <a:rPr lang="en-US" dirty="false">
                <a:latin typeface="微软雅黑" panose="020B0503020204020204" pitchFamily="34" charset="-122"/>
                <a:ea typeface="微软雅黑" panose="020B0503020204020204" pitchFamily="34" charset="-122"/>
                <a:cs typeface="Times New Roman" panose="02020603050405020304" pitchFamily="18" charset="0"/>
              </a:rPr>
              <a:t>SAGE </a:t>
            </a:r>
            <a:r>
              <a:rPr lang="zh-CN" altLang="en-US" dirty="false">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false">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Rectangle 4"/>
          <p:cNvSpPr>
            <a:spLocks noChangeArrowheads="true"/>
          </p:cNvSpPr>
          <p:nvPr/>
        </p:nvSpPr>
        <p:spPr bwMode="auto">
          <a:xfrm>
            <a:off x="1956185" y="763413"/>
            <a:ext cx="4679875" cy="633413"/>
          </a:xfrm>
          <a:prstGeom prst="rect">
            <a:avLst/>
          </a:prstGeom>
          <a:noFill/>
          <a:ln w="9525">
            <a:noFill/>
            <a:miter lim="800000"/>
          </a:ln>
        </p:spPr>
        <p:txBody>
          <a:bodyPr/>
          <a:lstStyle/>
          <a:p>
            <a:pPr>
              <a:defRPr sz="1400" b="true" i="false" u="none" strike="noStrike" kern="1200" baseline="0">
                <a:solidFill>
                  <a:srgbClr val="000000"/>
                </a:solidFill>
                <a:latin typeface="+mn-lt"/>
                <a:ea typeface="+mn-ea"/>
                <a:cs typeface="+mn-cs"/>
              </a:defRPr>
            </a:pPr>
            <a:r>
              <a:rPr lang="zh-CN" altLang="en-US" sz="3200" b="true" dirty="false">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宇航工程核心期刊源分布</a:t>
            </a:r>
            <a:r>
              <a:rPr lang="en-US" altLang="zh-CN" sz="3200" b="true" dirty="false">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200" b="true" dirty="false">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23" name="图表 12"/>
          <p:cNvGraphicFramePr/>
          <p:nvPr/>
        </p:nvGraphicFramePr>
        <p:xfrm>
          <a:off x="3647728" y="2996952"/>
          <a:ext cx="5976664" cy="3140968"/>
        </p:xfrm>
        <a:graphic>
          <a:graphicData uri="http://schemas.openxmlformats.org/drawingml/2006/chart">
            <c:chart r:id="rId0"/>
          </a:graphicData>
        </a:graphic>
      </p:graphicFrame>
      <p:sp>
        <p:nvSpPr>
          <p:cNvPr id="24" name="矩形 13"/>
          <p:cNvSpPr/>
          <p:nvPr/>
        </p:nvSpPr>
        <p:spPr>
          <a:xfrm>
            <a:off x="6168008" y="3645024"/>
            <a:ext cx="792088"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r>
              <a:rPr lang="en-US" altLang="zh-CN" sz="2000" b="true" dirty="false"/>
              <a:t>23%</a:t>
            </a:r>
            <a:endParaRPr lang="zh-CN" altLang="en-US" sz="2000" b="true" dirty="false"/>
          </a:p>
        </p:txBody>
      </p:sp>
    </p:spTree>
  </p:cSld>
  <p:clrMapOvr>
    <a:masterClrMapping/>
  </p:clrMapOvr>
  <p:transition>
    <p:fade/>
  </p:transition>
</p:sld>
</file>

<file path=ppt/slides/slide12.xml><?xml version="1.0" encoding="utf-8"?>
<p:sld xmlns:p="http://schemas.openxmlformats.org/presentationml/2006/main" xmlns:a="http://schemas.openxmlformats.org/drawingml/2006/main">
  <p:cSld>
    <p:spTree>
      <p:nvGrpSpPr>
        <p:cNvPr id="25" name=""/>
        <p:cNvGrpSpPr/>
        <p:nvPr/>
      </p:nvGrpSpPr>
      <p:grpSpPr>
        <a:xfrm>
          <a:off x="0" y="0"/>
          <a:ext cx="0" cy="0"/>
          <a:chOff x="0" y="0"/>
          <a:chExt cx="0" cy="0"/>
        </a:xfrm>
      </p:grpSpPr>
      <p:sp>
        <p:nvSpPr>
          <p:cNvPr id="26" name="内容占位符 2"/>
          <p:cNvSpPr>
            <a:spLocks noGrp="true"/>
          </p:cNvSpPr>
          <p:nvPr>
            <p:ph idx="1"/>
          </p:nvPr>
        </p:nvSpPr>
        <p:spPr>
          <a:xfrm>
            <a:off x="2124076" y="2060848"/>
            <a:ext cx="8186766" cy="4090206"/>
          </a:xfrm>
        </p:spPr>
        <p:txBody>
          <a:bodyPr>
            <a:normAutofit/>
          </a:bodyPr>
          <a:lstStyle/>
          <a:p>
            <a:pPr marL="457200" indent="-457200" algn="just">
              <a:lnSpc>
                <a:spcPct val="125000"/>
              </a:lnSpc>
              <a:buFont typeface="Wingdings" panose="05000000000000000000" pitchFamily="2" charset="2"/>
              <a:buChar char="Ø"/>
            </a:pPr>
            <a:r>
              <a:rPr sz="2000" dirty="false">
                <a:solidFill>
                  <a:schemeClr val="tx1">
                    <a:lumMod val="75000"/>
                    <a:lumOff val="25000"/>
                  </a:schemeClr>
                </a:solidFill>
                <a:latin typeface="微软雅黑" panose="020B0503020204020204" pitchFamily="34" charset="-122"/>
                <a:ea typeface="微软雅黑" panose="020B0503020204020204" pitchFamily="34" charset="-122"/>
              </a:rPr>
              <a:t>内容涵盖：</a:t>
            </a:r>
            <a:endParaRPr 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725805" indent="-284480" algn="just">
              <a:lnSpc>
                <a:spcPct val="125000"/>
              </a:lnSpc>
            </a:pPr>
            <a:r>
              <a:rPr sz="2000" dirty="false">
                <a:solidFill>
                  <a:schemeClr val="tx1">
                    <a:lumMod val="75000"/>
                    <a:lumOff val="25000"/>
                  </a:schemeClr>
                </a:solidFill>
                <a:latin typeface="微软雅黑" panose="020B0503020204020204" pitchFamily="34" charset="-122"/>
                <a:ea typeface="微软雅黑" panose="020B0503020204020204" pitchFamily="34" charset="-122"/>
              </a:rPr>
              <a:t>一般航空航天重点科技领域，如空气动力学、燃烧与推进、结构力学与材料、导航与控制等，</a:t>
            </a:r>
            <a:endParaRPr 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725805" indent="-284480" algn="just">
              <a:lnSpc>
                <a:spcPct val="125000"/>
              </a:lnSpc>
            </a:pPr>
            <a:r>
              <a:rPr sz="2000" dirty="false" err="true">
                <a:solidFill>
                  <a:schemeClr val="tx1">
                    <a:lumMod val="75000"/>
                    <a:lumOff val="25000"/>
                  </a:schemeClr>
                </a:solidFill>
                <a:latin typeface="微软雅黑" panose="020B0503020204020204" pitchFamily="34" charset="-122"/>
                <a:ea typeface="微软雅黑" panose="020B0503020204020204" pitchFamily="34" charset="-122"/>
              </a:rPr>
              <a:t>专业领域，如热物理学、激光与等离子动力学、先进测量技术与地面测试、飞行动力与航天动力学等</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800"/>
              </a:spcBef>
              <a:buFont typeface="Wingdings" panose="05000000000000000000" pitchFamily="2" charset="2"/>
              <a:buChar char="Ø"/>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AIAA</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会议录包含</a:t>
            </a:r>
            <a:r>
              <a:rPr lang="en-US" sz="2000" dirty="false">
                <a:solidFill>
                  <a:schemeClr val="tx1">
                    <a:lumMod val="75000"/>
                    <a:lumOff val="25000"/>
                  </a:schemeClr>
                </a:solidFill>
                <a:latin typeface="微软雅黑" panose="020B0503020204020204" pitchFamily="34" charset="-122"/>
                <a:ea typeface="微软雅黑" panose="020B0503020204020204" pitchFamily="34" charset="-122"/>
              </a:rPr>
              <a:t>46</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个类别</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超</a:t>
            </a:r>
            <a:r>
              <a:rPr lang="en-US"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1,</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1</a:t>
            </a:r>
            <a:r>
              <a:rPr lang="en-US"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00</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卷</a:t>
            </a:r>
            <a:r>
              <a:rPr lang="zh-CN" altLang="en-US" sz="2000" dirty="false">
                <a:latin typeface="微软雅黑" panose="020B0503020204020204" pitchFamily="34" charset="-122"/>
                <a:ea typeface="微软雅黑" panose="020B0503020204020204" pitchFamily="34" charset="-122"/>
              </a:rPr>
              <a:t>，</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且在不断增加。</a:t>
            </a:r>
            <a:endParaRPr 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800"/>
              </a:spcBef>
              <a:buFont typeface="Wingdings" panose="05000000000000000000" pitchFamily="2" charset="2"/>
              <a:buChar char="Ø"/>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每年AIAA出版20到30个会议的约6,000篇会议论文</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800"/>
              </a:spcBef>
              <a:buFont typeface="Wingdings" panose="05000000000000000000" pitchFamily="2" charset="2"/>
              <a:buChar char="Ø"/>
            </a:pP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会议录数据库</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回溯到1963年</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页脚占位符 3"/>
          <p:cNvSpPr>
            <a:spLocks noGrp="true"/>
          </p:cNvSpPr>
          <p:nvPr>
            <p:ph type="ftr" sz="quarter" idx="11"/>
          </p:nvPr>
        </p:nvSpPr>
        <p:spPr/>
        <p:txBody>
          <a:bodyPr/>
          <a:lstStyle/>
          <a:p>
            <a:pPr/>
            <a:r>
              <a:rPr lang="en-US" altLang="zh-CN"/>
              <a:t>Accucoms China</a:t>
            </a:r>
            <a:endParaRPr lang="zh-CN" altLang="en-US" dirty="false"/>
          </a:p>
        </p:txBody>
      </p:sp>
      <p:sp>
        <p:nvSpPr>
          <p:cNvPr id="28"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29" name="Rectangle 2"/>
          <p:cNvSpPr>
            <a:spLocks noGrp="true" noChangeArrowheads="true"/>
          </p:cNvSpPr>
          <p:nvPr>
            <p:ph type="title"/>
          </p:nvPr>
        </p:nvSpPr>
        <p:spPr bwMode="auto">
          <a:xfrm>
            <a:off x="1881158" y="1268760"/>
            <a:ext cx="8643998" cy="732150"/>
          </a:xfrm>
          <a:noFill/>
          <a:ln>
            <a:miter lim="800000"/>
          </a:ln>
        </p:spPr>
        <p:txBody>
          <a:bodyPr vert="horz" wrap="square" lIns="91440" tIns="45720" rIns="91440" bIns="45720" numCol="1" rtlCol="false" anchor="t" anchorCtr="false" compatLnSpc="true">
            <a:normAutofit/>
          </a:bodyPr>
          <a:lstStyle/>
          <a:p>
            <a:pPr eaLnBrk="true" hangingPunct="true"/>
            <a:r>
              <a:rPr lang="en-US" altLang="zh-CN"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AIAA </a:t>
            </a:r>
            <a:r>
              <a:rPr lang="zh-CN" altLang="en-US"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会议录总览</a:t>
            </a:r>
            <a:endParaRPr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sld>
</file>

<file path=ppt/slides/slide13.xml><?xml version="1.0" encoding="utf-8"?>
<p:sld xmlns:p="http://schemas.openxmlformats.org/presentationml/2006/main" xmlns:a="http://schemas.openxmlformats.org/drawingml/2006/main">
  <p:cSld>
    <p:spTree>
      <p:nvGrpSpPr>
        <p:cNvPr id="30" name=""/>
        <p:cNvGrpSpPr/>
        <p:nvPr/>
      </p:nvGrpSpPr>
      <p:grpSpPr>
        <a:xfrm>
          <a:off x="0" y="0"/>
          <a:ext cx="0" cy="0"/>
          <a:chOff x="0" y="0"/>
          <a:chExt cx="0" cy="0"/>
        </a:xfrm>
      </p:grpSpPr>
      <p:grpSp>
        <p:nvGrpSpPr>
          <p:cNvPr id="31" name="组合 15"/>
          <p:cNvGrpSpPr/>
          <p:nvPr/>
        </p:nvGrpSpPr>
        <p:grpSpPr>
          <a:xfrm>
            <a:off x="3619034" y="2252524"/>
            <a:ext cx="3989134" cy="888445"/>
            <a:chOff x="4247964" y="2057753"/>
            <a:chExt cx="3990093" cy="888157"/>
          </a:xfrm>
        </p:grpSpPr>
        <p:sp>
          <p:nvSpPr>
            <p:cNvPr id="32" name="TextBox 6"/>
            <p:cNvSpPr txBox="true"/>
            <p:nvPr/>
          </p:nvSpPr>
          <p:spPr>
            <a:xfrm>
              <a:off x="5003796" y="2057753"/>
              <a:ext cx="2554518" cy="461515"/>
            </a:xfrm>
            <a:prstGeom prst="rect">
              <a:avLst/>
            </a:prstGeom>
            <a:noFill/>
          </p:spPr>
          <p:txBody>
            <a:bodyPr wrap="none">
              <a:spAutoFit/>
            </a:bodyPr>
            <a:lstStyle/>
            <a:p>
              <a:pPr marL="0" marR="0" lvl="0" indent="0" algn="l" defTabSz="914400" rtl="false" eaLnBrk="true" fontAlgn="auto" latinLnBrk="false" hangingPunct="true">
                <a:lnSpc>
                  <a:spcPct val="100000"/>
                </a:lnSpc>
                <a:spcBef>
                  <a:spcPts val="0"/>
                </a:spcBef>
                <a:spcAft>
                  <a:spcPts val="0"/>
                </a:spcAft>
                <a:buClrTx/>
                <a:buSzTx/>
                <a:buFontTx/>
                <a:buNone/>
                <a:defRPr/>
              </a:pPr>
              <a:r>
                <a:rPr kumimoji="false" lang="en-US" altLang="zh-CN" sz="24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AIAA </a:t>
              </a:r>
              <a:r>
                <a:rPr kumimoji="false" lang="zh-CN" altLang="en-US" sz="24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出版社介绍</a:t>
              </a:r>
              <a:endParaRPr kumimoji="false" lang="zh-CN" altLang="en-US" sz="24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33" name="圆角矩形​​ 10"/>
            <p:cNvSpPr/>
            <p:nvPr/>
          </p:nvSpPr>
          <p:spPr>
            <a:xfrm>
              <a:off x="4247964" y="2133928"/>
              <a:ext cx="647856" cy="647490"/>
            </a:xfrm>
            <a:prstGeom prst="roundRect">
              <a:avLst/>
            </a:prstGeom>
            <a:gradFill flip="none" rotWithShape="true">
              <a:gsLst>
                <a:gs pos="0">
                  <a:srgbClr val="0070C0"/>
                </a:gs>
                <a:gs pos="16700">
                  <a:srgbClr val="00B0F0"/>
                </a:gs>
                <a:gs pos="100000">
                  <a:srgbClr val="0070C0"/>
                </a:gs>
              </a:gsLst>
              <a:lin ang="16200000" scaled="false"/>
              <a:tileRect/>
            </a:gradFill>
            <a:ln w="25400" cap="flat" cmpd="sng" algn="ctr">
              <a:solidFill>
                <a:schemeClr val="tx2">
                  <a:lumMod val="40000"/>
                  <a:lumOff val="60000"/>
                </a:schemeClr>
              </a:solidFill>
              <a:prstDash val="solid"/>
            </a:ln>
            <a:effectLst/>
          </p:spPr>
          <p:txBody>
            <a:bodyPr anchor="ctr"/>
            <a:lstStyle/>
            <a:p>
              <a:pPr marL="0" marR="0" lvl="0" indent="0" algn="ctr" defTabSz="914400" rtl="false" eaLnBrk="true" fontAlgn="auto" latinLnBrk="false" hangingPunct="true">
                <a:lnSpc>
                  <a:spcPct val="100000"/>
                </a:lnSpc>
                <a:spcBef>
                  <a:spcPts val="0"/>
                </a:spcBef>
                <a:spcAft>
                  <a:spcPts val="0"/>
                </a:spcAft>
                <a:buClrTx/>
                <a:buSzTx/>
                <a:buFontTx/>
                <a:buNone/>
                <a:defRPr/>
              </a:pPr>
              <a:r>
                <a:rPr kumimoji="false" lang="en-US" altLang="zh-CN" sz="2800" b="false" i="false" u="none" strike="noStrike" kern="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1</a:t>
              </a:r>
              <a:endParaRPr kumimoji="false" lang="zh-CN" altLang="en-US" sz="2800" b="false" i="false" u="none" strike="noStrike" kern="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4" name="TextBox 8"/>
            <p:cNvSpPr txBox="true"/>
            <p:nvPr/>
          </p:nvSpPr>
          <p:spPr>
            <a:xfrm>
              <a:off x="5013323" y="2576698"/>
              <a:ext cx="3224734" cy="369212"/>
            </a:xfrm>
            <a:prstGeom prst="rect">
              <a:avLst/>
            </a:prstGeom>
            <a:noFill/>
          </p:spPr>
          <p:txBody>
            <a:bodyPr wrap="none">
              <a:spAutoFit/>
            </a:bodyPr>
            <a:lstStyle/>
            <a:p>
              <a:pPr marL="0" marR="0" lvl="0" indent="0" algn="l" defTabSz="914400" rtl="false" eaLnBrk="true" fontAlgn="auto" latinLnBrk="false" hangingPunct="true">
                <a:lnSpc>
                  <a:spcPct val="100000"/>
                </a:lnSpc>
                <a:spcBef>
                  <a:spcPts val="0"/>
                </a:spcBef>
                <a:spcAft>
                  <a:spcPts val="0"/>
                </a:spcAft>
                <a:buClrTx/>
                <a:buSzTx/>
                <a:buFontTx/>
                <a:buNone/>
                <a:defRPr/>
              </a:pPr>
              <a:r>
                <a:rPr kumimoji="false" lang="en-US" altLang="zh-CN" sz="18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t>
              </a:r>
              <a:r>
                <a:rPr kumimoji="false" lang="zh-CN" altLang="en-US" sz="18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背景、学会、出版物简介</a:t>
              </a:r>
              <a:endParaRPr kumimoji="false" lang="zh-CN" altLang="en-US" sz="1800" b="false" i="false" u="none" strike="noStrike" kern="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35" name="组合 16"/>
          <p:cNvGrpSpPr/>
          <p:nvPr/>
        </p:nvGrpSpPr>
        <p:grpSpPr>
          <a:xfrm>
            <a:off x="3624714" y="3624866"/>
            <a:ext cx="4982739" cy="812247"/>
            <a:chOff x="4247964" y="2057753"/>
            <a:chExt cx="4982879" cy="811369"/>
          </a:xfrm>
        </p:grpSpPr>
        <p:sp>
          <p:nvSpPr>
            <p:cNvPr id="36" name="TextBox 10"/>
            <p:cNvSpPr txBox="true">
              <a:spLocks noChangeArrowheads="true"/>
            </p:cNvSpPr>
            <p:nvPr/>
          </p:nvSpPr>
          <p:spPr bwMode="auto">
            <a:xfrm>
              <a:off x="5003661" y="2057753"/>
              <a:ext cx="3169546" cy="461166"/>
            </a:xfrm>
            <a:prstGeom prst="rect">
              <a:avLst/>
            </a:prstGeom>
            <a:noFill/>
            <a:ln w="9525">
              <a:noFill/>
              <a:miter lim="800000"/>
            </a:ln>
          </p:spPr>
          <p:txBody>
            <a:bodyPr wrap="none">
              <a:spAutoFit/>
            </a:bodyPr>
            <a:lstStyle/>
            <a:p>
              <a:pPr marL="0" marR="0" lvl="0" indent="0" algn="l" defTabSz="914400" rtl="false" eaLnBrk="true" fontAlgn="auto" latinLnBrk="false" hangingPunct="true">
                <a:lnSpc>
                  <a:spcPct val="100000"/>
                </a:lnSpc>
                <a:spcBef>
                  <a:spcPts val="0"/>
                </a:spcBef>
                <a:spcAft>
                  <a:spcPts val="0"/>
                </a:spcAft>
                <a:buClrTx/>
                <a:buSzTx/>
                <a:buFontTx/>
                <a:buNone/>
                <a:defRPr/>
              </a:pPr>
              <a:r>
                <a:rPr kumimoji="false" lang="en-US" altLang="zh-CN" sz="24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AIAA </a:t>
              </a:r>
              <a:r>
                <a:rPr kumimoji="false" lang="zh-CN" altLang="en-US" sz="24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数据库使用说明</a:t>
              </a:r>
              <a:endParaRPr kumimoji="false" lang="zh-CN" altLang="en-US" sz="24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37" name="圆角矩形​​ 18"/>
            <p:cNvSpPr/>
            <p:nvPr/>
          </p:nvSpPr>
          <p:spPr>
            <a:xfrm>
              <a:off x="4247964" y="2133871"/>
              <a:ext cx="647719" cy="647000"/>
            </a:xfrm>
            <a:prstGeom prst="roundRect">
              <a:avLst/>
            </a:prstGeom>
            <a:gradFill flip="none" rotWithShape="true">
              <a:gsLst>
                <a:gs pos="0">
                  <a:schemeClr val="accent3">
                    <a:lumMod val="20000"/>
                    <a:lumOff val="80000"/>
                  </a:schemeClr>
                </a:gs>
                <a:gs pos="16700">
                  <a:srgbClr val="A7C46E"/>
                </a:gs>
                <a:gs pos="100000">
                  <a:schemeClr val="accent3">
                    <a:lumMod val="75000"/>
                  </a:schemeClr>
                </a:gs>
              </a:gsLst>
              <a:lin ang="16200000" scaled="false"/>
              <a:tileRect/>
            </a:gradFill>
            <a:ln w="25400" cap="flat" cmpd="sng" algn="ctr">
              <a:solidFill>
                <a:srgbClr val="A7C46E"/>
              </a:solidFill>
              <a:prstDash val="solid"/>
            </a:ln>
            <a:effectLst/>
          </p:spPr>
          <p:txBody>
            <a:bodyPr anchor="ctr"/>
            <a:lstStyle/>
            <a:p>
              <a:pPr marL="0" marR="0" lvl="0" indent="0" algn="ctr" defTabSz="914400" rtl="false" eaLnBrk="true" fontAlgn="auto" latinLnBrk="false" hangingPunct="true">
                <a:lnSpc>
                  <a:spcPct val="100000"/>
                </a:lnSpc>
                <a:spcBef>
                  <a:spcPts val="0"/>
                </a:spcBef>
                <a:spcAft>
                  <a:spcPts val="0"/>
                </a:spcAft>
                <a:buClrTx/>
                <a:buSzTx/>
                <a:buFontTx/>
                <a:buNone/>
                <a:defRPr/>
              </a:pPr>
              <a:r>
                <a:rPr kumimoji="false" lang="en-US" altLang="zh-CN" sz="2800" b="false" i="false" u="none" strike="noStrike" kern="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2</a:t>
              </a:r>
              <a:endParaRPr kumimoji="false" lang="zh-CN" altLang="en-US" sz="2800" b="false" i="false" u="none" strike="noStrike" kern="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TextBox 12"/>
            <p:cNvSpPr txBox="true"/>
            <p:nvPr/>
          </p:nvSpPr>
          <p:spPr>
            <a:xfrm>
              <a:off x="5013160" y="2500189"/>
              <a:ext cx="4217683" cy="368933"/>
            </a:xfrm>
            <a:prstGeom prst="rect">
              <a:avLst/>
            </a:prstGeom>
            <a:noFill/>
          </p:spPr>
          <p:txBody>
            <a:bodyPr wrap="none">
              <a:spAutoFit/>
            </a:bodyPr>
            <a:lstStyle/>
            <a:p>
              <a:pPr marL="0" marR="0" lvl="1" indent="0" algn="l" defTabSz="914400" rtl="false" eaLnBrk="true" fontAlgn="auto" latinLnBrk="false" hangingPunct="true">
                <a:lnSpc>
                  <a:spcPct val="100000"/>
                </a:lnSpc>
                <a:spcBef>
                  <a:spcPts val="0"/>
                </a:spcBef>
                <a:spcAft>
                  <a:spcPts val="0"/>
                </a:spcAft>
                <a:buClrTx/>
                <a:buSzTx/>
                <a:buFontTx/>
                <a:buNone/>
                <a:defRPr/>
              </a:pPr>
              <a:r>
                <a:rPr kumimoji="false" lang="en-US" altLang="zh-CN" sz="18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 ——ARC</a:t>
              </a:r>
              <a:r>
                <a:rPr kumimoji="false" lang="zh-CN" altLang="en-US" sz="18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平台介绍、期刊、会议录浏览</a:t>
              </a:r>
              <a:endParaRPr kumimoji="false" lang="zh-CN" altLang="en-US" sz="18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39" name="标题 24"/>
          <p:cNvSpPr txBox="true"/>
          <p:nvPr/>
        </p:nvSpPr>
        <p:spPr bwMode="auto">
          <a:xfrm>
            <a:off x="689932" y="860664"/>
            <a:ext cx="3694277" cy="704850"/>
          </a:xfrm>
          <a:prstGeom prst="rect">
            <a:avLst/>
          </a:prstGeom>
          <a:noFill/>
          <a:ln w="9525">
            <a:noFill/>
            <a:miter lim="800000"/>
          </a:ln>
        </p:spPr>
        <p:txBody>
          <a:bodyPr anchor="ctr"/>
          <a:lstStyle/>
          <a:p>
            <a:pPr marL="0" marR="0" lvl="0" indent="0" algn="r" defTabSz="914400" rtl="false" eaLnBrk="true" fontAlgn="auto" latinLnBrk="false" hangingPunct="true">
              <a:lnSpc>
                <a:spcPct val="100000"/>
              </a:lnSpc>
              <a:spcBef>
                <a:spcPts val="0"/>
              </a:spcBef>
              <a:spcAft>
                <a:spcPts val="0"/>
              </a:spcAft>
              <a:buClrTx/>
              <a:buSzTx/>
              <a:buFontTx/>
              <a:buNone/>
              <a:defRPr/>
            </a:pPr>
            <a:r>
              <a:rPr kumimoji="false" lang="zh-CN" altLang="en-US" sz="4000" b="tru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提纲</a:t>
            </a:r>
            <a:r>
              <a:rPr kumimoji="false" lang="en-US" altLang="zh-CN" sz="32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CONTENTS</a:t>
            </a:r>
            <a:endParaRPr kumimoji="false" lang="zh-CN" altLang="en-US" sz="3200" b="false" i="false" u="none" strike="noStrike" kern="1200" cap="none" spc="0" normalizeH="false" baseline="0" noProof="false" dirty="false">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p:txBody>
      </p:sp>
      <p:sp>
        <p:nvSpPr>
          <p:cNvPr id="40" name="灯片编号占位符 4"/>
          <p:cNvSpPr>
            <a:spLocks noGrp="true"/>
          </p:cNvSpPr>
          <p:nvPr>
            <p:ph type="sldNum" sz="quarter" idx="12"/>
          </p:nvPr>
        </p:nvSpPr>
        <p:spPr>
          <a:xfrm>
            <a:off x="8077200" y="6356351"/>
            <a:ext cx="2133600" cy="365125"/>
          </a:xfrm>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defRPr/>
            </a:pPr>
            <a:fld id="{482E7AA6-1A11-4F54-B86E-211BB401B0FE}" type="slidenum">
              <a:rPr/>
              <a:t/>
            </a:fld>
            <a:endParaRPr kumimoji="false" lang="zh-CN" altLang="en-US" sz="1200" b="false" i="false" u="none" strike="noStrike" kern="1200" cap="none" spc="0" normalizeH="false" baseline="0" noProof="false" dirty="false">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1" name="页脚占位符 5"/>
          <p:cNvSpPr>
            <a:spLocks noGrp="true"/>
          </p:cNvSpPr>
          <p:nvPr>
            <p:ph type="ftr" sz="quarter" idx="11"/>
          </p:nvPr>
        </p:nvSpPr>
        <p:spPr>
          <a:xfrm>
            <a:off x="4648200" y="6356351"/>
            <a:ext cx="2895600" cy="365125"/>
          </a:xfrm>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defRPr/>
            </a:pPr>
            <a:r>
              <a:rPr kumimoji="false" lang="en-US" altLang="zh-CN" sz="1200" b="false" i="false" u="none" strike="noStrike" kern="1200" cap="none" spc="0" normalizeH="false" baseline="0" noProof="false">
                <a:ln>
                  <a:noFill/>
                </a:ln>
                <a:solidFill>
                  <a:prstClr val="black">
                    <a:tint val="75000"/>
                  </a:prstClr>
                </a:solidFill>
                <a:effectLst/>
                <a:uLnTx/>
                <a:uFillTx/>
                <a:latin typeface="Calibri" panose="020F0502020204030204"/>
                <a:ea typeface="等线" panose="02010600030101010101" charset="-122"/>
                <a:cs typeface="+mn-cs"/>
              </a:rPr>
              <a:t>Accucoms China</a:t>
            </a:r>
            <a:endParaRPr kumimoji="false" lang="zh-CN" altLang="en-US" sz="1200" b="false" i="false" u="none" strike="noStrike" kern="1200" cap="none" spc="0" normalizeH="false" baseline="0" noProof="false" dirty="false">
              <a:ln>
                <a:noFill/>
              </a:ln>
              <a:solidFill>
                <a:prstClr val="black">
                  <a:tint val="75000"/>
                </a:prstClr>
              </a:solidFill>
              <a:effectLst/>
              <a:uLnTx/>
              <a:uFillTx/>
              <a:latin typeface="Calibri" panose="020F0502020204030204"/>
              <a:ea typeface="等线" panose="02010600030101010101" charset="-122"/>
              <a:cs typeface="+mn-cs"/>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1" presetID="9" presetClass="emph" presetSubtype="0" nodeType="clickEffect">
                                  <p:stCondLst>
                                    <p:cond delay="0"/>
                                  </p:stCondLst>
                                  <p:childTnLst>
                                    <p:set>
                                      <p:cBhvr rctx="PPT">
                                        <p:cTn id="2" dur="indefinite"/>
                                        <p:tgtEl>
                                          <p:spTgt spid="35"/>
                                        </p:tgtEl>
                                        <p:attrNameLst>
                                          <p:attrName>style.opacity</p:attrName>
                                        </p:attrNameLst>
                                      </p:cBhvr>
                                      <p:to>
                                        <p:strVal val="0.25"/>
                                      </p:to>
                                    </p:set>
                                    <p:animEffect filter="image" prLst="opacity: 0.25">
                                      <p:cBhvr rctx="IE">
                                        <p:cTn id="3" dur="indefinite"/>
                                        <p:tgtEl>
                                          <p:spTgt spid="35"/>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4.xml><?xml version="1.0" encoding="utf-8"?>
<p:sld xmlns:p="http://schemas.openxmlformats.org/presentationml/2006/main" xmlns:r="http://schemas.openxmlformats.org/officeDocument/2006/relationships" xmlns:a="http://schemas.openxmlformats.org/drawingml/2006/main">
  <p:cSld>
    <p:spTree>
      <p:nvGrpSpPr>
        <p:cNvPr id="42" name=""/>
        <p:cNvGrpSpPr/>
        <p:nvPr/>
      </p:nvGrpSpPr>
      <p:grpSpPr>
        <a:xfrm>
          <a:off x="0" y="0"/>
          <a:ext cx="0" cy="0"/>
          <a:chOff x="0" y="0"/>
          <a:chExt cx="0" cy="0"/>
        </a:xfrm>
      </p:grpSpPr>
      <p:sp>
        <p:nvSpPr>
          <p:cNvPr id="43" name="内容占位符 4"/>
          <p:cNvSpPr>
            <a:spLocks noGrp="true"/>
          </p:cNvSpPr>
          <p:nvPr>
            <p:ph idx="1"/>
          </p:nvPr>
        </p:nvSpPr>
        <p:spPr>
          <a:xfrm>
            <a:off x="2172072" y="1988842"/>
            <a:ext cx="7740352" cy="1728191"/>
          </a:xfrm>
          <a:noFill/>
        </p:spPr>
        <p:txBody>
          <a:bodyPr>
            <a:normAutofit/>
          </a:bodyPr>
          <a:lstStyle/>
          <a:p>
            <a:pPr marL="0" indent="0">
              <a:spcBef>
                <a:spcPts val="0"/>
              </a:spcBef>
              <a:spcAft>
                <a:spcPts val="1000"/>
              </a:spcAft>
              <a:buNone/>
            </a:pP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AIAA</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数据库通过</a:t>
            </a: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ARC</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平台提供访问</a:t>
            </a:r>
            <a:r>
              <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由</a:t>
            </a:r>
            <a:r>
              <a:rPr lang="en-US" sz="1800" dirty="false" err="true">
                <a:solidFill>
                  <a:schemeClr val="tx1">
                    <a:lumMod val="75000"/>
                    <a:lumOff val="25000"/>
                  </a:schemeClr>
                </a:solidFill>
                <a:latin typeface="微软雅黑" panose="020B0503020204020204" pitchFamily="34" charset="-122"/>
                <a:ea typeface="微软雅黑" panose="020B0503020204020204" pitchFamily="34" charset="-122"/>
              </a:rPr>
              <a:t>Atypon</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公司</a:t>
            </a:r>
            <a:r>
              <a:rPr lang="en-US" sz="1800" dirty="false" err="true">
                <a:solidFill>
                  <a:schemeClr val="tx1">
                    <a:lumMod val="75000"/>
                    <a:lumOff val="25000"/>
                  </a:schemeClr>
                </a:solidFill>
                <a:latin typeface="微软雅黑" panose="020B0503020204020204" pitchFamily="34" charset="-122"/>
                <a:ea typeface="微软雅黑" panose="020B0503020204020204" pitchFamily="34" charset="-122"/>
              </a:rPr>
              <a:t>Literatum</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平台托管</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sz="18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0"/>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一站式访问：期刊、电子书、会议录、回溯数据等所有信息</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sz="18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0"/>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个性化功能：文献标记、检索保存、引文下载、引用跟踪、邮件推送</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sz="18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0"/>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行业信息：国际会议、行业研究进展、产业发展、职位信息</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sz="1800"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页脚占位符 1"/>
          <p:cNvSpPr>
            <a:spLocks noGrp="true"/>
          </p:cNvSpPr>
          <p:nvPr>
            <p:ph type="ftr" sz="quarter" idx="11"/>
          </p:nvPr>
        </p:nvSpPr>
        <p:spPr/>
        <p:txBody>
          <a:bodyPr/>
          <a:lstStyle/>
          <a:p>
            <a:pPr>
              <a:defRPr/>
            </a:pPr>
            <a:r>
              <a:rPr lang="en-US" altLang="zh-CN"/>
              <a:t>Accucoms China</a:t>
            </a:r>
            <a:endParaRPr lang="zh-CN" altLang="en-US" dirty="false"/>
          </a:p>
        </p:txBody>
      </p:sp>
      <p:sp>
        <p:nvSpPr>
          <p:cNvPr id="45" name="灯片编号占位符 2"/>
          <p:cNvSpPr>
            <a:spLocks noGrp="true"/>
          </p:cNvSpPr>
          <p:nvPr>
            <p:ph type="sldNum" sz="quarter" idx="12"/>
          </p:nvPr>
        </p:nvSpPr>
        <p:spPr/>
        <p:txBody>
          <a:bodyPr/>
          <a:lstStyle/>
          <a:p>
            <a:pPr/>
            <a:fld id="{482E7AA6-1A11-4F54-B86E-211BB401B0FE}" type="slidenum">
              <a:rPr/>
              <a:t/>
            </a:fld>
            <a:endParaRPr lang="en-US"/>
          </a:p>
        </p:txBody>
      </p:sp>
      <p:sp>
        <p:nvSpPr>
          <p:cNvPr id="46" name="Rectangle 2"/>
          <p:cNvSpPr>
            <a:spLocks noGrp="true" noChangeArrowheads="true"/>
          </p:cNvSpPr>
          <p:nvPr>
            <p:ph type="title"/>
          </p:nvPr>
        </p:nvSpPr>
        <p:spPr bwMode="auto">
          <a:xfrm>
            <a:off x="1881158" y="1268760"/>
            <a:ext cx="8643998" cy="732150"/>
          </a:xfrm>
          <a:noFill/>
          <a:ln>
            <a:miter lim="800000"/>
          </a:ln>
        </p:spPr>
        <p:txBody>
          <a:bodyPr vert="horz" wrap="square" lIns="91440" tIns="45720" rIns="91440" bIns="45720" numCol="1" rtlCol="false" anchor="t" anchorCtr="false" compatLnSpc="true">
            <a:normAutofit/>
          </a:bodyPr>
          <a:lstStyle/>
          <a:p>
            <a:pPr eaLnBrk="true" hangingPunct="true"/>
            <a:r>
              <a:rPr lang="en-US" altLang="zh-CN"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ARC </a:t>
            </a:r>
            <a:r>
              <a:rPr lang="zh-CN" altLang="en-US"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平台简介</a:t>
            </a:r>
            <a:endParaRPr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7" name="Picture 2"/>
          <p:cNvPicPr>
            <a:picLocks noChangeAspect="true" noChangeArrowheads="true"/>
          </p:cNvPicPr>
          <p:nvPr/>
        </p:nvPicPr>
        <p:blipFill>
          <a:blip r:embed="rId1"/>
          <a:stretch>
            <a:fillRect/>
          </a:stretch>
        </p:blipFill>
        <p:spPr bwMode="auto">
          <a:xfrm>
            <a:off x="2166910" y="3429000"/>
            <a:ext cx="8072494" cy="2928958"/>
          </a:xfrm>
          <a:prstGeom prst="rect">
            <a:avLst/>
          </a:prstGeom>
          <a:noFill/>
          <a:ln w="9525">
            <a:solidFill>
              <a:schemeClr val="bg1">
                <a:lumMod val="65000"/>
              </a:schemeClr>
            </a:solidFill>
            <a:miter lim="800000"/>
            <a:headEnd/>
            <a:tailEnd/>
          </a:ln>
        </p:spPr>
      </p:pic>
    </p:spTree>
  </p:cSld>
  <p:clrMapOvr>
    <a:masterClrMapping/>
  </p:clrMapOvr>
  <p:transition>
    <p:fade/>
  </p:transition>
</p:sld>
</file>

<file path=ppt/slides/slide15.xml><?xml version="1.0" encoding="utf-8"?>
<p:sld xmlns:p="http://schemas.openxmlformats.org/presentationml/2006/main" xmlns:r="http://schemas.openxmlformats.org/officeDocument/2006/relationships" xmlns:a="http://schemas.openxmlformats.org/drawingml/2006/main">
  <p:cSld>
    <p:spTree>
      <p:nvGrpSpPr>
        <p:cNvPr id="48" name=""/>
        <p:cNvGrpSpPr/>
        <p:nvPr/>
      </p:nvGrpSpPr>
      <p:grpSpPr>
        <a:xfrm>
          <a:off x="0" y="0"/>
          <a:ext cx="0" cy="0"/>
          <a:chOff x="0" y="0"/>
          <a:chExt cx="0" cy="0"/>
        </a:xfrm>
      </p:grpSpPr>
      <p:pic>
        <p:nvPicPr>
          <p:cNvPr id="49" name="Picture 2" descr="C:\Documents and Settings\Lycia\桌面\Advanced Classical Thermodynamics (AIAA)_副本_副本.png"/>
          <p:cNvPicPr>
            <a:picLocks noChangeAspect="true" noChangeArrowheads="true"/>
          </p:cNvPicPr>
          <p:nvPr/>
        </p:nvPicPr>
        <p:blipFill>
          <a:blip r:embed="rId1"/>
          <a:stretch>
            <a:fillRect/>
          </a:stretch>
        </p:blipFill>
        <p:spPr bwMode="auto">
          <a:xfrm>
            <a:off x="3881422" y="2786058"/>
            <a:ext cx="6442500" cy="3500462"/>
          </a:xfrm>
          <a:prstGeom prst="rect">
            <a:avLst/>
          </a:prstGeom>
          <a:noFill/>
          <a:ln>
            <a:solidFill>
              <a:schemeClr val="bg1">
                <a:lumMod val="65000"/>
              </a:schemeClr>
            </a:solidFill>
          </a:ln>
        </p:spPr>
      </p:pic>
      <p:sp>
        <p:nvSpPr>
          <p:cNvPr id="50" name="内容占位符 7"/>
          <p:cNvSpPr>
            <a:spLocks noGrp="true"/>
          </p:cNvSpPr>
          <p:nvPr>
            <p:ph idx="1"/>
          </p:nvPr>
        </p:nvSpPr>
        <p:spPr>
          <a:xfrm>
            <a:off x="2009804" y="1214422"/>
            <a:ext cx="8229600" cy="1714512"/>
          </a:xfrm>
        </p:spPr>
        <p:txBody>
          <a:bodyPr>
            <a:normAutofit/>
          </a:bodyPr>
          <a:lstStyle/>
          <a:p>
            <a:pPr algn="r">
              <a:lnSpc>
                <a:spcPct val="150000"/>
              </a:lnSpc>
              <a:buNone/>
            </a:pPr>
            <a:r>
              <a:rPr sz="1800" dirty="false">
                <a:solidFill>
                  <a:schemeClr val="tx1">
                    <a:lumMod val="75000"/>
                    <a:lumOff val="25000"/>
                  </a:schemeClr>
                </a:solidFill>
                <a:latin typeface="微软雅黑" panose="020B0503020204020204" pitchFamily="34" charset="-122"/>
                <a:ea typeface="微软雅黑" panose="020B0503020204020204" pitchFamily="34" charset="-122"/>
              </a:rPr>
              <a:t>两种方式：</a:t>
            </a:r>
            <a:endPar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buNone/>
            </a:pP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ARC</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平台网址：</a:t>
            </a:r>
            <a:r>
              <a:rPr lang="en-US" sz="1800" dirty="false" err="true">
                <a:solidFill>
                  <a:schemeClr val="tx1">
                    <a:lumMod val="75000"/>
                    <a:lumOff val="25000"/>
                  </a:schemeClr>
                </a:solidFill>
                <a:latin typeface="微软雅黑" panose="020B0503020204020204" pitchFamily="34" charset="-122"/>
                <a:ea typeface="微软雅黑" panose="020B0503020204020204" pitchFamily="34" charset="-122"/>
                <a:hlinkClick r:id="rId2"/>
              </a:rPr>
              <a:t>http</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hlinkClick r:id="rId2"/>
              </a:rPr>
              <a:t>://arc.aiaa.org/</a:t>
            </a:r>
            <a:endParaRPr lang="en-US" sz="1800" dirty="false">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50000"/>
              </a:lnSpc>
              <a:buNone/>
            </a:pP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 </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由</a:t>
            </a: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AIAA</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主页进入，</a:t>
            </a: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AIAA</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主页网址：</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hlinkClick r:id="rId3"/>
              </a:rPr>
              <a:t>https://</a:t>
            </a:r>
            <a:r>
              <a:rPr lang="en-US" sz="1800" dirty="false" err="true">
                <a:solidFill>
                  <a:schemeClr val="tx1">
                    <a:lumMod val="75000"/>
                    <a:lumOff val="25000"/>
                  </a:schemeClr>
                </a:solidFill>
                <a:latin typeface="微软雅黑" panose="020B0503020204020204" pitchFamily="34" charset="-122"/>
                <a:ea typeface="微软雅黑" panose="020B0503020204020204" pitchFamily="34" charset="-122"/>
                <a:hlinkClick r:id="rId3"/>
              </a:rPr>
              <a:t>www.aiaa.org</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hlinkClick r:id="rId3"/>
              </a:rPr>
              <a:t>/</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页脚占位符 3"/>
          <p:cNvSpPr>
            <a:spLocks noGrp="true"/>
          </p:cNvSpPr>
          <p:nvPr>
            <p:ph type="ftr" sz="quarter" idx="11"/>
          </p:nvPr>
        </p:nvSpPr>
        <p:spPr/>
        <p:txBody>
          <a:bodyPr/>
          <a:lstStyle/>
          <a:p>
            <a:pPr/>
            <a:r>
              <a:rPr lang="en-US" altLang="zh-CN"/>
              <a:t>Accucoms China</a:t>
            </a:r>
            <a:endParaRPr lang="zh-CN" altLang="en-US" dirty="false"/>
          </a:p>
        </p:txBody>
      </p:sp>
      <p:sp>
        <p:nvSpPr>
          <p:cNvPr id="52"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53" name="圆角矩形 9"/>
          <p:cNvSpPr/>
          <p:nvPr/>
        </p:nvSpPr>
        <p:spPr>
          <a:xfrm>
            <a:off x="4167174" y="4071942"/>
            <a:ext cx="1285884" cy="714380"/>
          </a:xfrm>
          <a:prstGeom prst="roundRect">
            <a:avLst>
              <a:gd name="adj" fmla="val 19646"/>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54" name="线形标注 2(无边框) 10"/>
          <p:cNvSpPr/>
          <p:nvPr/>
        </p:nvSpPr>
        <p:spPr>
          <a:xfrm>
            <a:off x="1809720" y="3429000"/>
            <a:ext cx="1571636" cy="1285884"/>
          </a:xfrm>
          <a:prstGeom prst="callout2">
            <a:avLst>
              <a:gd name="adj1" fmla="val 18750"/>
              <a:gd name="adj2" fmla="val 102401"/>
              <a:gd name="adj3" fmla="val 18750"/>
              <a:gd name="adj4" fmla="val 118624"/>
              <a:gd name="adj5" fmla="val 70200"/>
              <a:gd name="adj6" fmla="val 14991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false">
                <a:solidFill>
                  <a:prstClr val="black"/>
                </a:solidFill>
                <a:latin typeface="微软雅黑" panose="020B0503020204020204" pitchFamily="34" charset="-122"/>
                <a:ea typeface="微软雅黑" panose="020B0503020204020204" pitchFamily="34" charset="-122"/>
              </a:rPr>
              <a:t>AIAA</a:t>
            </a:r>
            <a:r>
              <a:rPr lang="zh-CN" altLang="en-US" dirty="false">
                <a:solidFill>
                  <a:prstClr val="black"/>
                </a:solidFill>
                <a:latin typeface="微软雅黑" panose="020B0503020204020204" pitchFamily="34" charset="-122"/>
                <a:ea typeface="微软雅黑" panose="020B0503020204020204" pitchFamily="34" charset="-122"/>
              </a:rPr>
              <a:t>主页的</a:t>
            </a:r>
            <a:r>
              <a:rPr lang="en-US" altLang="zh-CN" dirty="false">
                <a:solidFill>
                  <a:prstClr val="black"/>
                </a:solidFill>
                <a:latin typeface="微软雅黑" panose="020B0503020204020204" pitchFamily="34" charset="-122"/>
                <a:ea typeface="微软雅黑" panose="020B0503020204020204" pitchFamily="34" charset="-122"/>
              </a:rPr>
              <a:t>ARC</a:t>
            </a:r>
            <a:r>
              <a:rPr lang="zh-CN" altLang="en-US" dirty="false">
                <a:solidFill>
                  <a:prstClr val="black"/>
                </a:solidFill>
                <a:latin typeface="微软雅黑" panose="020B0503020204020204" pitchFamily="34" charset="-122"/>
                <a:ea typeface="微软雅黑" panose="020B0503020204020204" pitchFamily="34" charset="-122"/>
              </a:rPr>
              <a:t>平台链接</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55" name="Rectangle 4"/>
          <p:cNvSpPr>
            <a:spLocks noChangeArrowheads="true"/>
          </p:cNvSpPr>
          <p:nvPr/>
        </p:nvSpPr>
        <p:spPr bwMode="auto">
          <a:xfrm>
            <a:off x="1919537" y="1340769"/>
            <a:ext cx="1871563"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进入方式</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4" presetID="1" presetClass="entr" presetSubtype="0" fill="hold" nodeType="clickEffect">
                                  <p:stCondLst>
                                    <p:cond delay="0"/>
                                  </p:stCondLst>
                                  <p:childTnLst>
                                    <p:set>
                                      <p:cBhvr>
                                        <p:cTn id="5" dur="1" fill="hold">
                                          <p:stCondLst>
                                            <p:cond delay="0"/>
                                          </p:stCondLst>
                                        </p:cTn>
                                        <p:tgtEl>
                                          <p:spTgt spid="49"/>
                                        </p:tgtEl>
                                        <p:attrNameLst>
                                          <p:attrName>style.visibility</p:attrName>
                                        </p:attrNameLst>
                                      </p:cBhvr>
                                      <p:to>
                                        <p:strVal val="visible"/>
                                      </p:to>
                                    </p:set>
                                  </p:childTnLst>
                                </p:cTn>
                              </p:par>
                            </p:childTnLst>
                          </p:cTn>
                        </p:par>
                        <p:par>
                          <p:cTn fill="hold">
                            <p:stCondLst>
                              <p:cond delay="1"/>
                            </p:stCondLst>
                            <p:childTnLst>
                              <p:par>
                                <p:cTn id="6" presetID="21" presetClass="entr" presetSubtype="1" fill="hold" grpId="0" nodeType="afterEffect">
                                  <p:stCondLst>
                                    <p:cond delay="0"/>
                                  </p:stCondLst>
                                  <p:childTnLst>
                                    <p:set>
                                      <p:cBhvr>
                                        <p:cTn id="7" dur="1" fill="hold">
                                          <p:stCondLst>
                                            <p:cond delay="0"/>
                                          </p:stCondLst>
                                        </p:cTn>
                                        <p:tgtEl>
                                          <p:spTgt spid="53"/>
                                        </p:tgtEl>
                                        <p:attrNameLst>
                                          <p:attrName>style.visibility</p:attrName>
                                        </p:attrNameLst>
                                      </p:cBhvr>
                                      <p:to>
                                        <p:strVal val="visible"/>
                                      </p:to>
                                    </p:set>
                                    <p:animEffect transition="in" filter="wheel(1)">
                                      <p:cBhvr>
                                        <p:cTn id="8" dur="500"/>
                                        <p:tgtEl>
                                          <p:spTgt spid="53"/>
                                        </p:tgtEl>
                                      </p:cBhvr>
                                    </p:animEffect>
                                  </p:childTnLst>
                                </p:cTn>
                              </p:par>
                            </p:childTnLst>
                          </p:cTn>
                        </p:par>
                        <p:par>
                          <p:cTn fill="hold">
                            <p:stCondLst>
                              <p:cond delay="1"/>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6.xml><?xml version="1.0" encoding="utf-8"?>
<p:sld xmlns:p="http://schemas.openxmlformats.org/presentationml/2006/main" xmlns:r="http://schemas.openxmlformats.org/officeDocument/2006/relationships" xmlns:a="http://schemas.openxmlformats.org/drawingml/2006/main">
  <p:cSld>
    <p:spTree>
      <p:nvGrpSpPr>
        <p:cNvPr id="56" name=""/>
        <p:cNvGrpSpPr/>
        <p:nvPr/>
      </p:nvGrpSpPr>
      <p:grpSpPr>
        <a:xfrm>
          <a:off x="0" y="0"/>
          <a:ext cx="0" cy="0"/>
          <a:chOff x="0" y="0"/>
          <a:chExt cx="0" cy="0"/>
        </a:xfrm>
      </p:grpSpPr>
      <p:sp>
        <p:nvSpPr>
          <p:cNvPr id="57" name="页脚占位符 3"/>
          <p:cNvSpPr>
            <a:spLocks noGrp="true"/>
          </p:cNvSpPr>
          <p:nvPr>
            <p:ph type="ftr" sz="quarter" idx="11"/>
          </p:nvPr>
        </p:nvSpPr>
        <p:spPr/>
        <p:txBody>
          <a:bodyPr/>
          <a:lstStyle/>
          <a:p>
            <a:pPr/>
            <a:r>
              <a:rPr lang="en-US" altLang="zh-CN"/>
              <a:t>Accucoms China</a:t>
            </a:r>
            <a:endParaRPr lang="zh-CN" altLang="en-US" dirty="false"/>
          </a:p>
        </p:txBody>
      </p:sp>
      <p:sp>
        <p:nvSpPr>
          <p:cNvPr id="58" name="灯片编号占位符 4"/>
          <p:cNvSpPr>
            <a:spLocks noGrp="true"/>
          </p:cNvSpPr>
          <p:nvPr>
            <p:ph type="sldNum" sz="quarter" idx="12"/>
          </p:nvPr>
        </p:nvSpPr>
        <p:spPr/>
        <p:txBody>
          <a:bodyPr/>
          <a:lstStyle/>
          <a:p>
            <a:pPr/>
            <a:fld id="{482E7AA6-1A11-4F54-B86E-211BB401B0FE}" type="slidenum">
              <a:rPr/>
              <a:t/>
            </a:fld>
            <a:endParaRPr lang="en-US"/>
          </a:p>
        </p:txBody>
      </p:sp>
      <p:pic>
        <p:nvPicPr>
          <p:cNvPr id="59" name="Picture 2"/>
          <p:cNvPicPr>
            <a:picLocks noChangeAspect="true" noChangeArrowheads="true"/>
          </p:cNvPicPr>
          <p:nvPr/>
        </p:nvPicPr>
        <p:blipFill>
          <a:blip r:embed="rId1"/>
          <a:stretch>
            <a:fillRect/>
          </a:stretch>
        </p:blipFill>
        <p:spPr bwMode="auto">
          <a:xfrm>
            <a:off x="1952596" y="2000240"/>
            <a:ext cx="8559860" cy="4286280"/>
          </a:xfrm>
          <a:prstGeom prst="rect">
            <a:avLst/>
          </a:prstGeom>
          <a:noFill/>
          <a:ln w="9525">
            <a:solidFill>
              <a:schemeClr val="bg1">
                <a:lumMod val="65000"/>
              </a:schemeClr>
            </a:solidFill>
            <a:miter lim="800000"/>
            <a:headEnd/>
            <a:tailEnd/>
          </a:ln>
          <a:effectLst/>
        </p:spPr>
      </p:pic>
      <p:sp>
        <p:nvSpPr>
          <p:cNvPr id="60" name="圆角矩形 6"/>
          <p:cNvSpPr/>
          <p:nvPr/>
        </p:nvSpPr>
        <p:spPr>
          <a:xfrm>
            <a:off x="1952596" y="3071810"/>
            <a:ext cx="5500726"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61" name="线形标注 2(无边框) 7"/>
          <p:cNvSpPr/>
          <p:nvPr/>
        </p:nvSpPr>
        <p:spPr>
          <a:xfrm>
            <a:off x="5310182" y="4500570"/>
            <a:ext cx="2786082" cy="1214446"/>
          </a:xfrm>
          <a:prstGeom prst="callout2">
            <a:avLst>
              <a:gd name="adj1" fmla="val -2944"/>
              <a:gd name="adj2" fmla="val 47433"/>
              <a:gd name="adj3" fmla="val -19533"/>
              <a:gd name="adj4" fmla="val 47260"/>
              <a:gd name="adj5" fmla="val -82860"/>
              <a:gd name="adj6" fmla="val 469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en-US" altLang="zh-CN" dirty="false">
                <a:solidFill>
                  <a:prstClr val="black"/>
                </a:solidFill>
                <a:latin typeface="微软雅黑" panose="020B0503020204020204" pitchFamily="34" charset="-122"/>
                <a:ea typeface="微软雅黑" panose="020B0503020204020204" pitchFamily="34" charset="-122"/>
              </a:rPr>
              <a:t>ARC</a:t>
            </a:r>
            <a:r>
              <a:rPr lang="zh-CN" altLang="en-US" dirty="false">
                <a:solidFill>
                  <a:prstClr val="black"/>
                </a:solidFill>
                <a:latin typeface="微软雅黑" panose="020B0503020204020204" pitchFamily="34" charset="-122"/>
                <a:ea typeface="微软雅黑" panose="020B0503020204020204" pitchFamily="34" charset="-122"/>
              </a:rPr>
              <a:t>平台主页，导航条，选择所需资源类型</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62" name="圆角矩形 9"/>
          <p:cNvSpPr/>
          <p:nvPr/>
        </p:nvSpPr>
        <p:spPr>
          <a:xfrm>
            <a:off x="1952596" y="2643182"/>
            <a:ext cx="8501122"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63" name="线形标注 2(无边框) 10"/>
          <p:cNvSpPr/>
          <p:nvPr/>
        </p:nvSpPr>
        <p:spPr>
          <a:xfrm>
            <a:off x="5738810" y="1357298"/>
            <a:ext cx="1785950" cy="1071570"/>
          </a:xfrm>
          <a:prstGeom prst="callout2">
            <a:avLst>
              <a:gd name="adj1" fmla="val 33030"/>
              <a:gd name="adj2" fmla="val -1769"/>
              <a:gd name="adj3" fmla="val 33030"/>
              <a:gd name="adj4" fmla="val -14671"/>
              <a:gd name="adj5" fmla="val 106379"/>
              <a:gd name="adj6" fmla="val -4743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检索区，始终位于页面正上方</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64" name="Rectangle 4"/>
          <p:cNvSpPr>
            <a:spLocks noChangeArrowheads="true"/>
          </p:cNvSpPr>
          <p:nvPr/>
        </p:nvSpPr>
        <p:spPr bwMode="auto">
          <a:xfrm>
            <a:off x="1919536" y="1340769"/>
            <a:ext cx="2952328" cy="633413"/>
          </a:xfrm>
          <a:prstGeom prst="rect">
            <a:avLst/>
          </a:prstGeom>
          <a:noFill/>
          <a:ln w="9525">
            <a:noFill/>
            <a:miter lim="800000"/>
          </a:ln>
        </p:spPr>
        <p:txBody>
          <a:bodyPr/>
          <a:lstStyle/>
          <a:p>
            <a:pPr/>
            <a:r>
              <a:rPr lang="en-US" altLang="zh-CN"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ARC </a:t>
            </a: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平台主页</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12" presetID="21" presetClass="entr" presetSubtype="1" fill="hold" grpId="0"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heel(1)">
                                      <p:cBhvr>
                                        <p:cTn id="14" dur="500"/>
                                        <p:tgtEl>
                                          <p:spTgt spid="60"/>
                                        </p:tgtEl>
                                      </p:cBhvr>
                                    </p:animEffect>
                                  </p:childTnLst>
                                </p:cTn>
                              </p:par>
                            </p:childTnLst>
                          </p:cTn>
                        </p:par>
                        <p:par>
                          <p:cTn fill="hold">
                            <p:stCondLst>
                              <p:cond delay="0"/>
                            </p:stCondLst>
                            <p:childTnLst>
                              <p:par>
                                <p:cTn id="15" presetID="10" presetClass="entr" presetSubtype="0"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500"/>
                                        <p:tgtEl>
                                          <p:spTgt spid="61"/>
                                        </p:tgtEl>
                                      </p:cBhvr>
                                    </p:animEffect>
                                  </p:childTnLst>
                                </p:cTn>
                              </p:par>
                            </p:childTnLst>
                          </p:cTn>
                        </p:par>
                        <p:par>
                          <p:cTn fill="hold">
                            <p:stCondLst>
                              <p:cond delay="0"/>
                            </p:stCondLst>
                            <p:childTnLst>
                              <p:par>
                                <p:cTn id="18" presetID="21"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heel(1)">
                                      <p:cBhvr>
                                        <p:cTn id="20" dur="500"/>
                                        <p:tgtEl>
                                          <p:spTgt spid="62"/>
                                        </p:tgtEl>
                                      </p:cBhvr>
                                    </p:animEffect>
                                  </p:childTnLst>
                                </p:cTn>
                              </p:par>
                            </p:childTnLst>
                          </p:cTn>
                        </p:par>
                        <p:par>
                          <p:cTn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7.xml><?xml version="1.0" encoding="utf-8"?>
<p:sld xmlns:p="http://schemas.openxmlformats.org/presentationml/2006/main" xmlns:r="http://schemas.openxmlformats.org/officeDocument/2006/relationships" xmlns:a="http://schemas.openxmlformats.org/drawingml/2006/main">
  <p:cSld>
    <p:spTree>
      <p:nvGrpSpPr>
        <p:cNvPr id="65" name=""/>
        <p:cNvGrpSpPr/>
        <p:nvPr/>
      </p:nvGrpSpPr>
      <p:grpSpPr>
        <a:xfrm>
          <a:off x="0" y="0"/>
          <a:ext cx="0" cy="0"/>
          <a:chOff x="0" y="0"/>
          <a:chExt cx="0" cy="0"/>
        </a:xfrm>
      </p:grpSpPr>
      <p:sp>
        <p:nvSpPr>
          <p:cNvPr id="66" name="页脚占位符 3"/>
          <p:cNvSpPr>
            <a:spLocks noGrp="true"/>
          </p:cNvSpPr>
          <p:nvPr>
            <p:ph type="ftr" sz="quarter" idx="11"/>
          </p:nvPr>
        </p:nvSpPr>
        <p:spPr/>
        <p:txBody>
          <a:bodyPr/>
          <a:lstStyle/>
          <a:p>
            <a:pPr/>
            <a:r>
              <a:rPr lang="en-US" altLang="zh-CN"/>
              <a:t>Accucoms China</a:t>
            </a:r>
            <a:endParaRPr lang="zh-CN" altLang="en-US" dirty="false"/>
          </a:p>
        </p:txBody>
      </p:sp>
      <p:sp>
        <p:nvSpPr>
          <p:cNvPr id="67" name="灯片编号占位符 4"/>
          <p:cNvSpPr>
            <a:spLocks noGrp="true"/>
          </p:cNvSpPr>
          <p:nvPr>
            <p:ph type="sldNum" sz="quarter" idx="12"/>
          </p:nvPr>
        </p:nvSpPr>
        <p:spPr/>
        <p:txBody>
          <a:bodyPr/>
          <a:lstStyle/>
          <a:p>
            <a:pPr/>
            <a:fld id="{482E7AA6-1A11-4F54-B86E-211BB401B0FE}" type="slidenum">
              <a:rPr/>
              <a:t/>
            </a:fld>
            <a:endParaRPr lang="en-US"/>
          </a:p>
        </p:txBody>
      </p:sp>
      <p:pic>
        <p:nvPicPr>
          <p:cNvPr id="68" name="Picture 2"/>
          <p:cNvPicPr>
            <a:picLocks noChangeAspect="true" noChangeArrowheads="true"/>
          </p:cNvPicPr>
          <p:nvPr/>
        </p:nvPicPr>
        <p:blipFill>
          <a:blip r:embed="rId1"/>
          <a:stretch>
            <a:fillRect/>
          </a:stretch>
        </p:blipFill>
        <p:spPr bwMode="auto">
          <a:xfrm>
            <a:off x="2708456" y="1928802"/>
            <a:ext cx="6888006" cy="4357718"/>
          </a:xfrm>
          <a:prstGeom prst="rect">
            <a:avLst/>
          </a:prstGeom>
          <a:noFill/>
          <a:ln w="9525">
            <a:solidFill>
              <a:schemeClr val="bg1">
                <a:lumMod val="65000"/>
              </a:schemeClr>
            </a:solidFill>
            <a:miter lim="800000"/>
            <a:headEnd/>
            <a:tailEnd/>
          </a:ln>
          <a:effectLst/>
        </p:spPr>
      </p:pic>
      <p:sp>
        <p:nvSpPr>
          <p:cNvPr id="69" name="圆角矩形 6"/>
          <p:cNvSpPr/>
          <p:nvPr/>
        </p:nvSpPr>
        <p:spPr>
          <a:xfrm>
            <a:off x="2738414" y="4929198"/>
            <a:ext cx="1357322"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70" name="线形标注 2(无边框) 7"/>
          <p:cNvSpPr/>
          <p:nvPr/>
        </p:nvSpPr>
        <p:spPr>
          <a:xfrm>
            <a:off x="1738282" y="5214950"/>
            <a:ext cx="714380" cy="1357322"/>
          </a:xfrm>
          <a:prstGeom prst="callout2">
            <a:avLst>
              <a:gd name="adj1" fmla="val 75652"/>
              <a:gd name="adj2" fmla="val 105615"/>
              <a:gd name="adj3" fmla="val 7772"/>
              <a:gd name="adj4" fmla="val 223744"/>
              <a:gd name="adj5" fmla="val 10280"/>
              <a:gd name="adj6" fmla="val 21763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资源适用类 型</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71" name="圆角矩形 9"/>
          <p:cNvSpPr/>
          <p:nvPr/>
        </p:nvSpPr>
        <p:spPr>
          <a:xfrm>
            <a:off x="2595538" y="1928802"/>
            <a:ext cx="2428892" cy="285752"/>
          </a:xfrm>
          <a:prstGeom prst="roundRect">
            <a:avLst>
              <a:gd name="adj" fmla="val 50000"/>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72" name="线形标注 2(无边框) 10"/>
          <p:cNvSpPr/>
          <p:nvPr/>
        </p:nvSpPr>
        <p:spPr>
          <a:xfrm>
            <a:off x="5738810" y="1428736"/>
            <a:ext cx="1785950" cy="571504"/>
          </a:xfrm>
          <a:prstGeom prst="callout2">
            <a:avLst>
              <a:gd name="adj1" fmla="val 50000"/>
              <a:gd name="adj2" fmla="val -1769"/>
              <a:gd name="adj3" fmla="val 106461"/>
              <a:gd name="adj4" fmla="val -16999"/>
              <a:gd name="adj5" fmla="val 108080"/>
              <a:gd name="adj6" fmla="val -3813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最新文章、图书</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73" name="Rectangle 4"/>
          <p:cNvSpPr>
            <a:spLocks noChangeArrowheads="true"/>
          </p:cNvSpPr>
          <p:nvPr/>
        </p:nvSpPr>
        <p:spPr bwMode="auto">
          <a:xfrm>
            <a:off x="1919536" y="1340769"/>
            <a:ext cx="2952328" cy="633413"/>
          </a:xfrm>
          <a:prstGeom prst="rect">
            <a:avLst/>
          </a:prstGeom>
          <a:noFill/>
          <a:ln w="9525">
            <a:noFill/>
            <a:miter lim="800000"/>
          </a:ln>
        </p:spPr>
        <p:txBody>
          <a:bodyPr/>
          <a:lstStyle/>
          <a:p>
            <a:pPr/>
            <a:r>
              <a:rPr lang="en-US" altLang="zh-CN"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ARC </a:t>
            </a: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平台主页</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24" presetID="21" presetClass="entr" presetSubtype="1"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heel(1)">
                                      <p:cBhvr>
                                        <p:cTn id="26" dur="500"/>
                                        <p:tgtEl>
                                          <p:spTgt spid="69"/>
                                        </p:tgtEl>
                                      </p:cBhvr>
                                    </p:animEffect>
                                  </p:childTnLst>
                                </p:cTn>
                              </p:par>
                            </p:childTnLst>
                          </p:cTn>
                        </p:par>
                        <p:par>
                          <p:cTn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par>
                          <p:cTn fill="hold">
                            <p:stCondLst>
                              <p:cond delay="0"/>
                            </p:stCondLst>
                            <p:childTnLst>
                              <p:par>
                                <p:cTn id="30" presetID="21" presetClass="entr" presetSubtype="1"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heel(1)">
                                      <p:cBhvr>
                                        <p:cTn id="32" dur="500"/>
                                        <p:tgtEl>
                                          <p:spTgt spid="71"/>
                                        </p:tgtEl>
                                      </p:cBhvr>
                                    </p:animEffect>
                                  </p:childTnLst>
                                </p:cTn>
                              </p:par>
                            </p:childTnLst>
                          </p:cTn>
                        </p:par>
                        <p:par>
                          <p:cTn fill="hold">
                            <p:stCondLst>
                              <p:cond delay="0"/>
                            </p:stCondLst>
                            <p:childTnLst>
                              <p:par>
                                <p:cTn id="33" presetID="10" presetClass="entr" presetSubtype="0"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500"/>
                                        <p:tgtEl>
                                          <p:spTgt spid="72"/>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8.xml><?xml version="1.0" encoding="utf-8"?>
<p:sld xmlns:p="http://schemas.openxmlformats.org/presentationml/2006/main" xmlns:r="http://schemas.openxmlformats.org/officeDocument/2006/relationships" xmlns:a="http://schemas.openxmlformats.org/drawingml/2006/main">
  <p:cSld>
    <p:spTree>
      <p:nvGrpSpPr>
        <p:cNvPr id="74" name=""/>
        <p:cNvGrpSpPr/>
        <p:nvPr/>
      </p:nvGrpSpPr>
      <p:grpSpPr>
        <a:xfrm>
          <a:off x="0" y="0"/>
          <a:ext cx="0" cy="0"/>
          <a:chOff x="0" y="0"/>
          <a:chExt cx="0" cy="0"/>
        </a:xfrm>
      </p:grpSpPr>
      <p:sp>
        <p:nvSpPr>
          <p:cNvPr id="75" name="页脚占位符 3"/>
          <p:cNvSpPr>
            <a:spLocks noGrp="true"/>
          </p:cNvSpPr>
          <p:nvPr>
            <p:ph type="ftr" sz="quarter" idx="11"/>
          </p:nvPr>
        </p:nvSpPr>
        <p:spPr/>
        <p:txBody>
          <a:bodyPr/>
          <a:lstStyle/>
          <a:p>
            <a:pPr/>
            <a:r>
              <a:rPr lang="en-US" altLang="zh-CN"/>
              <a:t>Accucoms China</a:t>
            </a:r>
            <a:endParaRPr lang="zh-CN" altLang="en-US" dirty="false"/>
          </a:p>
        </p:txBody>
      </p:sp>
      <p:sp>
        <p:nvSpPr>
          <p:cNvPr id="76" name="灯片编号占位符 4"/>
          <p:cNvSpPr>
            <a:spLocks noGrp="true"/>
          </p:cNvSpPr>
          <p:nvPr>
            <p:ph type="sldNum" sz="quarter" idx="12"/>
          </p:nvPr>
        </p:nvSpPr>
        <p:spPr/>
        <p:txBody>
          <a:bodyPr/>
          <a:lstStyle/>
          <a:p>
            <a:pPr/>
            <a:fld id="{482E7AA6-1A11-4F54-B86E-211BB401B0FE}" type="slidenum">
              <a:rPr/>
              <a:t/>
            </a:fld>
            <a:endParaRPr lang="en-US"/>
          </a:p>
        </p:txBody>
      </p:sp>
      <p:pic>
        <p:nvPicPr>
          <p:cNvPr id="77" name="Picture 2"/>
          <p:cNvPicPr>
            <a:picLocks noChangeAspect="true" noChangeArrowheads="true"/>
          </p:cNvPicPr>
          <p:nvPr/>
        </p:nvPicPr>
        <p:blipFill>
          <a:blip r:embed="rId1"/>
          <a:stretch>
            <a:fillRect/>
          </a:stretch>
        </p:blipFill>
        <p:spPr bwMode="auto">
          <a:xfrm>
            <a:off x="3167043" y="1785927"/>
            <a:ext cx="6376215" cy="4523705"/>
          </a:xfrm>
          <a:prstGeom prst="rect">
            <a:avLst/>
          </a:prstGeom>
          <a:noFill/>
          <a:ln w="9525">
            <a:solidFill>
              <a:schemeClr val="bg1">
                <a:lumMod val="65000"/>
              </a:schemeClr>
            </a:solidFill>
            <a:miter lim="800000"/>
            <a:headEnd/>
            <a:tailEnd/>
          </a:ln>
          <a:effectLst/>
        </p:spPr>
      </p:pic>
      <p:sp>
        <p:nvSpPr>
          <p:cNvPr id="78" name="圆角矩形 6"/>
          <p:cNvSpPr/>
          <p:nvPr/>
        </p:nvSpPr>
        <p:spPr>
          <a:xfrm>
            <a:off x="3309918" y="4786322"/>
            <a:ext cx="785818" cy="92869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79" name="线形标注 2(无边框) 7"/>
          <p:cNvSpPr/>
          <p:nvPr/>
        </p:nvSpPr>
        <p:spPr>
          <a:xfrm>
            <a:off x="1738282" y="4214818"/>
            <a:ext cx="1000132" cy="2428892"/>
          </a:xfrm>
          <a:prstGeom prst="callout2">
            <a:avLst>
              <a:gd name="adj1" fmla="val 51410"/>
              <a:gd name="adj2" fmla="val 105615"/>
              <a:gd name="adj3" fmla="val 35122"/>
              <a:gd name="adj4" fmla="val 155675"/>
              <a:gd name="adj5" fmla="val 35069"/>
              <a:gd name="adj6" fmla="val 15489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浏览：按主题期刊</a:t>
            </a:r>
            <a:endParaRPr lang="en-US" altLang="zh-CN" dirty="false">
              <a:solidFill>
                <a:prstClr val="black"/>
              </a:solidFill>
              <a:latin typeface="微软雅黑" panose="020B0503020204020204" pitchFamily="34" charset="-122"/>
              <a:ea typeface="微软雅黑" panose="020B0503020204020204" pitchFamily="34" charset="-122"/>
            </a:endParaRPr>
          </a:p>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电子书会议录标 准</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80" name="圆角矩形 9"/>
          <p:cNvSpPr/>
          <p:nvPr/>
        </p:nvSpPr>
        <p:spPr>
          <a:xfrm>
            <a:off x="3238480" y="1928802"/>
            <a:ext cx="1785950" cy="285752"/>
          </a:xfrm>
          <a:prstGeom prst="roundRect">
            <a:avLst>
              <a:gd name="adj" fmla="val 50000"/>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81" name="线形标注 2(无边框) 10"/>
          <p:cNvSpPr/>
          <p:nvPr/>
        </p:nvSpPr>
        <p:spPr>
          <a:xfrm>
            <a:off x="5738810" y="1428736"/>
            <a:ext cx="2286016" cy="571504"/>
          </a:xfrm>
          <a:prstGeom prst="callout2">
            <a:avLst>
              <a:gd name="adj1" fmla="val 50000"/>
              <a:gd name="adj2" fmla="val -1769"/>
              <a:gd name="adj3" fmla="val 106461"/>
              <a:gd name="adj4" fmla="val -16999"/>
              <a:gd name="adj5" fmla="val 108080"/>
              <a:gd name="adj6" fmla="val -3025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热门阅读、最高引用</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82" name="Rectangle 4"/>
          <p:cNvSpPr>
            <a:spLocks noChangeArrowheads="true"/>
          </p:cNvSpPr>
          <p:nvPr/>
        </p:nvSpPr>
        <p:spPr bwMode="auto">
          <a:xfrm>
            <a:off x="1919536" y="1340769"/>
            <a:ext cx="2952328" cy="633413"/>
          </a:xfrm>
          <a:prstGeom prst="rect">
            <a:avLst/>
          </a:prstGeom>
          <a:noFill/>
          <a:ln w="9525">
            <a:noFill/>
            <a:miter lim="800000"/>
          </a:ln>
        </p:spPr>
        <p:txBody>
          <a:bodyPr/>
          <a:lstStyle/>
          <a:p>
            <a:pPr/>
            <a:r>
              <a:rPr lang="en-US" altLang="zh-CN"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ARC </a:t>
            </a: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平台主页</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36" presetID="21" presetClass="entr" presetSubtype="1"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heel(1)">
                                      <p:cBhvr>
                                        <p:cTn id="38" dur="500"/>
                                        <p:tgtEl>
                                          <p:spTgt spid="78"/>
                                        </p:tgtEl>
                                      </p:cBhvr>
                                    </p:animEffect>
                                  </p:childTnLst>
                                </p:cTn>
                              </p:par>
                            </p:childTnLst>
                          </p:cTn>
                        </p:par>
                        <p:par>
                          <p:cTn fill="hold">
                            <p:stCondLst>
                              <p:cond delay="0"/>
                            </p:stCondLst>
                            <p:childTnLst>
                              <p:par>
                                <p:cTn id="39" presetID="10" presetClass="entr" presetSubtype="0"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childTnLst>
                          </p:cTn>
                        </p:par>
                        <p:par>
                          <p:cTn fill="hold">
                            <p:stCondLst>
                              <p:cond delay="0"/>
                            </p:stCondLst>
                            <p:childTnLst>
                              <p:par>
                                <p:cTn id="42" presetID="21"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heel(1)">
                                      <p:cBhvr>
                                        <p:cTn id="44" dur="500"/>
                                        <p:tgtEl>
                                          <p:spTgt spid="80"/>
                                        </p:tgtEl>
                                      </p:cBhvr>
                                    </p:animEffect>
                                  </p:childTnLst>
                                </p:cTn>
                              </p:par>
                            </p:childTnLst>
                          </p:cTn>
                        </p:par>
                        <p:par>
                          <p:cTn fill="hold">
                            <p:stCondLst>
                              <p:cond delay="0"/>
                            </p:stCondLst>
                            <p:childTnLst>
                              <p:par>
                                <p:cTn id="45" presetID="10" presetClass="entr" presetSubtype="0"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500"/>
                                        <p:tgtEl>
                                          <p:spTgt spid="81"/>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19.xml><?xml version="1.0" encoding="utf-8"?>
<p:sld xmlns:p="http://schemas.openxmlformats.org/presentationml/2006/main" xmlns:r="http://schemas.openxmlformats.org/officeDocument/2006/relationships" xmlns:a="http://schemas.openxmlformats.org/drawingml/2006/main">
  <p:cSld>
    <p:spTree>
      <p:nvGrpSpPr>
        <p:cNvPr id="83" name=""/>
        <p:cNvGrpSpPr/>
        <p:nvPr/>
      </p:nvGrpSpPr>
      <p:grpSpPr>
        <a:xfrm>
          <a:off x="0" y="0"/>
          <a:ext cx="0" cy="0"/>
          <a:chOff x="0" y="0"/>
          <a:chExt cx="0" cy="0"/>
        </a:xfrm>
      </p:grpSpPr>
      <p:sp>
        <p:nvSpPr>
          <p:cNvPr id="84" name="页脚占位符 3"/>
          <p:cNvSpPr>
            <a:spLocks noGrp="true"/>
          </p:cNvSpPr>
          <p:nvPr>
            <p:ph type="ftr" sz="quarter" idx="11"/>
          </p:nvPr>
        </p:nvSpPr>
        <p:spPr/>
        <p:txBody>
          <a:bodyPr/>
          <a:lstStyle/>
          <a:p>
            <a:pPr/>
            <a:r>
              <a:rPr lang="en-US" altLang="zh-CN"/>
              <a:t>Accucoms China</a:t>
            </a:r>
            <a:endParaRPr lang="zh-CN" altLang="en-US" dirty="false"/>
          </a:p>
        </p:txBody>
      </p:sp>
      <p:sp>
        <p:nvSpPr>
          <p:cNvPr id="85" name="灯片编号占位符 4"/>
          <p:cNvSpPr>
            <a:spLocks noGrp="true"/>
          </p:cNvSpPr>
          <p:nvPr>
            <p:ph type="sldNum" sz="quarter" idx="12"/>
          </p:nvPr>
        </p:nvSpPr>
        <p:spPr/>
        <p:txBody>
          <a:bodyPr/>
          <a:lstStyle/>
          <a:p>
            <a:pPr/>
            <a:fld id="{482E7AA6-1A11-4F54-B86E-211BB401B0FE}" type="slidenum">
              <a:rPr/>
              <a:t/>
            </a:fld>
            <a:endParaRPr lang="en-US"/>
          </a:p>
        </p:txBody>
      </p:sp>
      <p:pic>
        <p:nvPicPr>
          <p:cNvPr id="86" name="Picture 3"/>
          <p:cNvPicPr>
            <a:picLocks noChangeAspect="true" noChangeArrowheads="true"/>
          </p:cNvPicPr>
          <p:nvPr/>
        </p:nvPicPr>
        <p:blipFill>
          <a:blip r:embed="rId1"/>
          <a:stretch>
            <a:fillRect/>
          </a:stretch>
        </p:blipFill>
        <p:spPr bwMode="auto">
          <a:xfrm>
            <a:off x="1881158" y="3133866"/>
            <a:ext cx="8152336" cy="285137"/>
          </a:xfrm>
          <a:prstGeom prst="rect">
            <a:avLst/>
          </a:prstGeom>
          <a:noFill/>
          <a:ln w="9525">
            <a:solidFill>
              <a:schemeClr val="bg1">
                <a:lumMod val="75000"/>
              </a:schemeClr>
            </a:solidFill>
            <a:miter lim="800000"/>
            <a:headEnd/>
            <a:tailEnd/>
          </a:ln>
          <a:effectLst>
            <a:outerShdw blurRad="50800" dist="38100" dir="5400000" algn="t" rotWithShape="false">
              <a:prstClr val="black">
                <a:alpha val="40000"/>
              </a:prstClr>
            </a:outerShdw>
          </a:effectLst>
        </p:spPr>
      </p:pic>
      <p:sp>
        <p:nvSpPr>
          <p:cNvPr id="87" name="线形标注 2(无边框) 7"/>
          <p:cNvSpPr/>
          <p:nvPr/>
        </p:nvSpPr>
        <p:spPr>
          <a:xfrm>
            <a:off x="2024034" y="4562318"/>
            <a:ext cx="2714644" cy="1500198"/>
          </a:xfrm>
          <a:prstGeom prst="callout2">
            <a:avLst>
              <a:gd name="adj1" fmla="val 46455"/>
              <a:gd name="adj2" fmla="val 102726"/>
              <a:gd name="adj3" fmla="val 45532"/>
              <a:gd name="adj4" fmla="val 118113"/>
              <a:gd name="adj5" fmla="val -62938"/>
              <a:gd name="adj6" fmla="val 133486"/>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可根据单词、短语、</a:t>
            </a:r>
            <a:r>
              <a:rPr lang="en-US" altLang="zh-CN" dirty="false">
                <a:solidFill>
                  <a:prstClr val="black"/>
                </a:solidFill>
                <a:latin typeface="微软雅黑" panose="020B0503020204020204" pitchFamily="34" charset="-122"/>
                <a:ea typeface="微软雅黑" panose="020B0503020204020204" pitchFamily="34" charset="-122"/>
              </a:rPr>
              <a:t>DOI/ISBN</a:t>
            </a:r>
            <a:r>
              <a:rPr lang="zh-CN" altLang="en-US" dirty="false">
                <a:solidFill>
                  <a:prstClr val="black"/>
                </a:solidFill>
                <a:latin typeface="微软雅黑" panose="020B0503020204020204" pitchFamily="34" charset="-122"/>
                <a:ea typeface="微软雅黑" panose="020B0503020204020204" pitchFamily="34" charset="-122"/>
              </a:rPr>
              <a:t>号、关键词、作者等进行简单搜索</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88" name="圆角矩形 9"/>
          <p:cNvSpPr/>
          <p:nvPr/>
        </p:nvSpPr>
        <p:spPr>
          <a:xfrm>
            <a:off x="3309918" y="3000372"/>
            <a:ext cx="3929090" cy="57150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89" name="圆角矩形 10"/>
          <p:cNvSpPr/>
          <p:nvPr/>
        </p:nvSpPr>
        <p:spPr>
          <a:xfrm>
            <a:off x="8882082" y="2857496"/>
            <a:ext cx="1214446" cy="785818"/>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90" name="线形标注 2(无边框) 11"/>
          <p:cNvSpPr/>
          <p:nvPr/>
        </p:nvSpPr>
        <p:spPr>
          <a:xfrm>
            <a:off x="6960096" y="4857760"/>
            <a:ext cx="1779110" cy="928694"/>
          </a:xfrm>
          <a:prstGeom prst="callout2">
            <a:avLst>
              <a:gd name="adj1" fmla="val 47096"/>
              <a:gd name="adj2" fmla="val 101436"/>
              <a:gd name="adj3" fmla="val 44111"/>
              <a:gd name="adj4" fmla="val 126511"/>
              <a:gd name="adj5" fmla="val -129469"/>
              <a:gd name="adj6" fmla="val 140204"/>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如需精确搜索</a:t>
            </a:r>
            <a:endParaRPr lang="en-US" altLang="zh-CN" dirty="false">
              <a:solidFill>
                <a:prstClr val="black"/>
              </a:solidFill>
              <a:latin typeface="微软雅黑" panose="020B0503020204020204" pitchFamily="34" charset="-122"/>
              <a:ea typeface="微软雅黑" panose="020B0503020204020204" pitchFamily="34" charset="-122"/>
            </a:endParaRPr>
          </a:p>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点击此处</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91" name="Rectangle 4"/>
          <p:cNvSpPr>
            <a:spLocks noChangeArrowheads="true"/>
          </p:cNvSpPr>
          <p:nvPr/>
        </p:nvSpPr>
        <p:spPr bwMode="auto">
          <a:xfrm>
            <a:off x="1919536" y="1340769"/>
            <a:ext cx="2952328"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快速检索</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48" presetID="21" presetClass="entr" presetSubtype="1"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wheel(1)">
                                      <p:cBhvr>
                                        <p:cTn id="50" dur="500"/>
                                        <p:tgtEl>
                                          <p:spTgt spid="88"/>
                                        </p:tgtEl>
                                      </p:cBhvr>
                                    </p:animEffect>
                                  </p:childTnLst>
                                </p:cTn>
                              </p:par>
                            </p:childTnLst>
                          </p:cTn>
                        </p:par>
                        <p:par>
                          <p:cTn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500"/>
                                        <p:tgtEl>
                                          <p:spTgt spid="87"/>
                                        </p:tgtEl>
                                      </p:cBhvr>
                                    </p:animEffect>
                                  </p:childTnLst>
                                </p:cTn>
                              </p:par>
                            </p:childTnLst>
                          </p:cTn>
                        </p:par>
                        <p:par>
                          <p:cTn fill="hold">
                            <p:stCondLst>
                              <p:cond delay="0"/>
                            </p:stCondLst>
                            <p:childTnLst>
                              <p:par>
                                <p:cTn id="54" presetID="21" presetClass="entr" presetSubtype="1" fill="hold" grpId="0" nodeType="after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wheel(1)">
                                      <p:cBhvr>
                                        <p:cTn id="56" dur="500"/>
                                        <p:tgtEl>
                                          <p:spTgt spid="89"/>
                                        </p:tgtEl>
                                      </p:cBhvr>
                                    </p:animEffect>
                                  </p:childTnLst>
                                </p:cTn>
                              </p:par>
                            </p:childTnLst>
                          </p:cTn>
                        </p:par>
                        <p:par>
                          <p:cTn fill="hold">
                            <p:stCondLst>
                              <p:cond delay="0"/>
                            </p:stCondLst>
                            <p:childTnLst>
                              <p:par>
                                <p:cTn id="57" presetID="10"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500"/>
                                        <p:tgtEl>
                                          <p:spTgt spid="90"/>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xml><?xml version="1.0" encoding="utf-8"?>
<p:sld xmlns:p="http://schemas.openxmlformats.org/presentationml/2006/main" xmlns:a="http://schemas.openxmlformats.org/drawingml/2006/main">
  <p:cSld>
    <p:spTree>
      <p:nvGrpSpPr>
        <p:cNvPr id="92" name=""/>
        <p:cNvGrpSpPr/>
        <p:nvPr/>
      </p:nvGrpSpPr>
      <p:grpSpPr>
        <a:xfrm>
          <a:off x="0" y="0"/>
          <a:ext cx="0" cy="0"/>
          <a:chOff x="0" y="0"/>
          <a:chExt cx="0" cy="0"/>
        </a:xfrm>
      </p:grpSpPr>
      <p:grpSp>
        <p:nvGrpSpPr>
          <p:cNvPr id="93" name="组合 15"/>
          <p:cNvGrpSpPr/>
          <p:nvPr/>
        </p:nvGrpSpPr>
        <p:grpSpPr>
          <a:xfrm>
            <a:off x="3619034" y="2252524"/>
            <a:ext cx="3989134" cy="888445"/>
            <a:chOff x="4247964" y="2057753"/>
            <a:chExt cx="3990093" cy="888157"/>
          </a:xfrm>
        </p:grpSpPr>
        <p:sp>
          <p:nvSpPr>
            <p:cNvPr id="94" name="TextBox 6"/>
            <p:cNvSpPr txBox="true"/>
            <p:nvPr/>
          </p:nvSpPr>
          <p:spPr>
            <a:xfrm>
              <a:off x="5003796" y="2057753"/>
              <a:ext cx="2554518" cy="461515"/>
            </a:xfrm>
            <a:prstGeom prst="rect">
              <a:avLst/>
            </a:prstGeom>
            <a:noFill/>
          </p:spPr>
          <p:txBody>
            <a:bodyPr wrap="none">
              <a:spAutoFit/>
            </a:bodyPr>
            <a:lstStyle/>
            <a:p>
              <a:pPr/>
              <a:r>
                <a:rPr lang="en-US" altLang="zh-CN" sz="2400" dirty="false">
                  <a:solidFill>
                    <a:schemeClr val="tx1">
                      <a:lumMod val="95000"/>
                      <a:lumOff val="5000"/>
                    </a:schemeClr>
                  </a:solidFill>
                  <a:latin typeface="微软雅黑" panose="020B0503020204020204" pitchFamily="34" charset="-122"/>
                  <a:ea typeface="微软雅黑" panose="020B0503020204020204" pitchFamily="34" charset="-122"/>
                </a:rPr>
                <a:t>AIAA </a:t>
              </a:r>
              <a:r>
                <a:rPr lang="zh-CN" altLang="en-US" sz="2400" dirty="false">
                  <a:solidFill>
                    <a:schemeClr val="tx1">
                      <a:lumMod val="95000"/>
                      <a:lumOff val="5000"/>
                    </a:schemeClr>
                  </a:solidFill>
                  <a:latin typeface="微软雅黑" panose="020B0503020204020204" pitchFamily="34" charset="-122"/>
                  <a:ea typeface="微软雅黑" panose="020B0503020204020204" pitchFamily="34" charset="-122"/>
                </a:rPr>
                <a:t>出版社介绍</a:t>
              </a:r>
              <a:endParaRPr lang="zh-CN" altLang="en-US" sz="2400" dirty="false">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5" name="圆角矩形​​ 10"/>
            <p:cNvSpPr/>
            <p:nvPr/>
          </p:nvSpPr>
          <p:spPr>
            <a:xfrm>
              <a:off x="4247964" y="2133928"/>
              <a:ext cx="647856" cy="647490"/>
            </a:xfrm>
            <a:prstGeom prst="roundRect">
              <a:avLst/>
            </a:prstGeom>
            <a:gradFill flip="none" rotWithShape="true">
              <a:gsLst>
                <a:gs pos="0">
                  <a:srgbClr val="0070C0"/>
                </a:gs>
                <a:gs pos="16700">
                  <a:srgbClr val="00B0F0"/>
                </a:gs>
                <a:gs pos="100000">
                  <a:srgbClr val="0070C0"/>
                </a:gs>
              </a:gsLst>
              <a:lin ang="16200000" scaled="false"/>
              <a:tileRect/>
            </a:gradFill>
            <a:ln w="25400" cap="flat" cmpd="sng" algn="ctr">
              <a:solidFill>
                <a:schemeClr val="tx2">
                  <a:lumMod val="40000"/>
                  <a:lumOff val="60000"/>
                </a:schemeClr>
              </a:solidFill>
              <a:prstDash val="solid"/>
            </a:ln>
            <a:effectLst/>
          </p:spPr>
          <p:txBody>
            <a:bodyPr anchor="ctr"/>
            <a:lstStyle/>
            <a:p>
              <a:pPr algn="ctr">
                <a:defRPr/>
              </a:pPr>
              <a:r>
                <a:rPr lang="en-US" altLang="zh-CN" sz="2800" kern="0" dirty="false">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1</a:t>
              </a:r>
              <a:endParaRPr lang="zh-CN" altLang="en-US" sz="2800" kern="0" dirty="false">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6" name="TextBox 8"/>
            <p:cNvSpPr txBox="true"/>
            <p:nvPr/>
          </p:nvSpPr>
          <p:spPr>
            <a:xfrm>
              <a:off x="5013323" y="2576698"/>
              <a:ext cx="3224734" cy="369212"/>
            </a:xfrm>
            <a:prstGeom prst="rect">
              <a:avLst/>
            </a:prstGeom>
            <a:noFill/>
          </p:spPr>
          <p:txBody>
            <a:bodyPr wrap="none">
              <a:spAutoFit/>
            </a:bodyPr>
            <a:lstStyle/>
            <a:p>
              <a:pPr>
                <a:defRPr/>
              </a:pPr>
              <a:r>
                <a:rPr lang="en-US" altLang="zh-CN" dirty="false">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false">
                  <a:solidFill>
                    <a:schemeClr val="tx1">
                      <a:lumMod val="95000"/>
                      <a:lumOff val="5000"/>
                    </a:schemeClr>
                  </a:solidFill>
                  <a:latin typeface="微软雅黑" panose="020B0503020204020204" pitchFamily="34" charset="-122"/>
                  <a:ea typeface="微软雅黑" panose="020B0503020204020204" pitchFamily="34" charset="-122"/>
                </a:rPr>
                <a:t>背景、学会、出版物简介</a:t>
              </a:r>
              <a:endParaRPr lang="zh-CN" altLang="en-US" kern="0" dirty="false">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97" name="组合 16"/>
          <p:cNvGrpSpPr/>
          <p:nvPr/>
        </p:nvGrpSpPr>
        <p:grpSpPr>
          <a:xfrm>
            <a:off x="3624714" y="3624866"/>
            <a:ext cx="4982739" cy="812247"/>
            <a:chOff x="4247964" y="2057753"/>
            <a:chExt cx="4982879" cy="811369"/>
          </a:xfrm>
        </p:grpSpPr>
        <p:sp>
          <p:nvSpPr>
            <p:cNvPr id="98" name="TextBox 10"/>
            <p:cNvSpPr txBox="true">
              <a:spLocks noChangeArrowheads="true"/>
            </p:cNvSpPr>
            <p:nvPr/>
          </p:nvSpPr>
          <p:spPr bwMode="auto">
            <a:xfrm>
              <a:off x="5003661" y="2057753"/>
              <a:ext cx="3169546" cy="461166"/>
            </a:xfrm>
            <a:prstGeom prst="rect">
              <a:avLst/>
            </a:prstGeom>
            <a:noFill/>
            <a:ln w="9525">
              <a:noFill/>
              <a:miter lim="800000"/>
            </a:ln>
          </p:spPr>
          <p:txBody>
            <a:bodyPr wrap="none">
              <a:spAutoFit/>
            </a:bodyPr>
            <a:lstStyle/>
            <a:p>
              <a:pPr/>
              <a:r>
                <a:rPr lang="en-US" altLang="zh-CN" sz="2400" dirty="false">
                  <a:solidFill>
                    <a:schemeClr val="tx1">
                      <a:lumMod val="95000"/>
                      <a:lumOff val="5000"/>
                    </a:schemeClr>
                  </a:solidFill>
                  <a:latin typeface="微软雅黑" panose="020B0503020204020204" pitchFamily="34" charset="-122"/>
                  <a:ea typeface="微软雅黑" panose="020B0503020204020204" pitchFamily="34" charset="-122"/>
                </a:rPr>
                <a:t>AIAA </a:t>
              </a:r>
              <a:r>
                <a:rPr lang="zh-CN" altLang="en-US" sz="2400" dirty="false">
                  <a:solidFill>
                    <a:schemeClr val="tx1">
                      <a:lumMod val="95000"/>
                      <a:lumOff val="5000"/>
                    </a:schemeClr>
                  </a:solidFill>
                  <a:latin typeface="微软雅黑" panose="020B0503020204020204" pitchFamily="34" charset="-122"/>
                  <a:ea typeface="微软雅黑" panose="020B0503020204020204" pitchFamily="34" charset="-122"/>
                </a:rPr>
                <a:t>数据库使用说明</a:t>
              </a:r>
              <a:endParaRPr lang="zh-CN" altLang="en-US" sz="2400" dirty="false">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9" name="圆角矩形​​ 18"/>
            <p:cNvSpPr/>
            <p:nvPr/>
          </p:nvSpPr>
          <p:spPr>
            <a:xfrm>
              <a:off x="4247964" y="2133871"/>
              <a:ext cx="647719" cy="647000"/>
            </a:xfrm>
            <a:prstGeom prst="roundRect">
              <a:avLst/>
            </a:prstGeom>
            <a:gradFill flip="none" rotWithShape="true">
              <a:gsLst>
                <a:gs pos="0">
                  <a:schemeClr val="accent3">
                    <a:lumMod val="20000"/>
                    <a:lumOff val="80000"/>
                  </a:schemeClr>
                </a:gs>
                <a:gs pos="16700">
                  <a:srgbClr val="A7C46E"/>
                </a:gs>
                <a:gs pos="100000">
                  <a:schemeClr val="accent3">
                    <a:lumMod val="75000"/>
                  </a:schemeClr>
                </a:gs>
              </a:gsLst>
              <a:lin ang="16200000" scaled="false"/>
              <a:tileRect/>
            </a:gradFill>
            <a:ln w="25400" cap="flat" cmpd="sng" algn="ctr">
              <a:solidFill>
                <a:srgbClr val="A7C46E"/>
              </a:solidFill>
              <a:prstDash val="solid"/>
            </a:ln>
            <a:effectLst/>
          </p:spPr>
          <p:txBody>
            <a:bodyPr anchor="ctr"/>
            <a:lstStyle/>
            <a:p>
              <a:pPr algn="ctr">
                <a:defRPr/>
              </a:pPr>
              <a:r>
                <a:rPr lang="en-US" altLang="zh-CN" sz="2800" kern="0" dirty="false">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rPr>
                <a:t>2</a:t>
              </a:r>
              <a:endParaRPr lang="zh-CN" altLang="en-US" sz="2800" kern="0" dirty="false">
                <a:solidFill>
                  <a:schemeClr val="tx1">
                    <a:lumMod val="95000"/>
                    <a:lumOff val="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TextBox 12"/>
            <p:cNvSpPr txBox="true"/>
            <p:nvPr/>
          </p:nvSpPr>
          <p:spPr>
            <a:xfrm>
              <a:off x="5013160" y="2500189"/>
              <a:ext cx="4217683" cy="368933"/>
            </a:xfrm>
            <a:prstGeom prst="rect">
              <a:avLst/>
            </a:prstGeom>
            <a:noFill/>
          </p:spPr>
          <p:txBody>
            <a:bodyPr wrap="none">
              <a:spAutoFit/>
            </a:bodyPr>
            <a:lstStyle/>
            <a:p>
              <a:pPr marL="0" lvl="1">
                <a:defRPr/>
              </a:pPr>
              <a:r>
                <a:rPr lang="en-US" altLang="zh-CN" dirty="false">
                  <a:solidFill>
                    <a:schemeClr val="tx1">
                      <a:lumMod val="95000"/>
                      <a:lumOff val="5000"/>
                    </a:schemeClr>
                  </a:solidFill>
                  <a:latin typeface="微软雅黑" panose="020B0503020204020204" pitchFamily="34" charset="-122"/>
                  <a:ea typeface="微软雅黑" panose="020B0503020204020204" pitchFamily="34" charset="-122"/>
                </a:rPr>
                <a:t> ——ARC</a:t>
              </a:r>
              <a:r>
                <a:rPr lang="zh-CN" altLang="en-US" dirty="false">
                  <a:solidFill>
                    <a:schemeClr val="tx1">
                      <a:lumMod val="95000"/>
                      <a:lumOff val="5000"/>
                    </a:schemeClr>
                  </a:solidFill>
                  <a:latin typeface="微软雅黑" panose="020B0503020204020204" pitchFamily="34" charset="-122"/>
                  <a:ea typeface="微软雅黑" panose="020B0503020204020204" pitchFamily="34" charset="-122"/>
                </a:rPr>
                <a:t>平台介绍、期刊、会议录浏览</a:t>
              </a:r>
              <a:endParaRPr lang="zh-CN" altLang="en-US" dirty="false">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sp>
        <p:nvSpPr>
          <p:cNvPr id="101" name="标题 24"/>
          <p:cNvSpPr txBox="true"/>
          <p:nvPr/>
        </p:nvSpPr>
        <p:spPr bwMode="auto">
          <a:xfrm>
            <a:off x="689932" y="860664"/>
            <a:ext cx="3694277" cy="704850"/>
          </a:xfrm>
          <a:prstGeom prst="rect">
            <a:avLst/>
          </a:prstGeom>
          <a:noFill/>
          <a:ln w="9525">
            <a:noFill/>
            <a:miter lim="800000"/>
          </a:ln>
        </p:spPr>
        <p:txBody>
          <a:bodyPr anchor="ctr"/>
          <a:lstStyle/>
          <a:p>
            <a:pPr algn="r"/>
            <a:r>
              <a:rPr lang="zh-CN" altLang="en-US" sz="4000" b="true" dirty="false">
                <a:solidFill>
                  <a:schemeClr val="tx1">
                    <a:lumMod val="95000"/>
                    <a:lumOff val="5000"/>
                  </a:schemeClr>
                </a:solidFill>
                <a:latin typeface="微软雅黑" panose="020B0503020204020204" pitchFamily="34" charset="-122"/>
                <a:ea typeface="微软雅黑" panose="020B0503020204020204" pitchFamily="34" charset="-122"/>
              </a:rPr>
              <a:t>提纲</a:t>
            </a:r>
            <a:r>
              <a:rPr lang="en-US" altLang="zh-CN" sz="3200" dirty="false">
                <a:solidFill>
                  <a:schemeClr val="tx1">
                    <a:lumMod val="95000"/>
                    <a:lumOff val="5000"/>
                  </a:schemeClr>
                </a:solidFill>
                <a:latin typeface="微软雅黑" panose="020B0503020204020204" pitchFamily="34" charset="-122"/>
                <a:ea typeface="微软雅黑" panose="020B0503020204020204" pitchFamily="34" charset="-122"/>
              </a:rPr>
              <a:t>CONTENTS</a:t>
            </a:r>
            <a:endParaRPr lang="zh-CN" altLang="en-US" sz="3200" dirty="false">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2" name="灯片编号占位符 4"/>
          <p:cNvSpPr>
            <a:spLocks noGrp="true"/>
          </p:cNvSpPr>
          <p:nvPr>
            <p:ph type="sldNum" sz="quarter" idx="12"/>
          </p:nvPr>
        </p:nvSpPr>
        <p:spPr>
          <a:xfrm>
            <a:off x="8077200" y="6356351"/>
            <a:ext cx="2133600" cy="365125"/>
          </a:xfrm>
        </p:spPr>
        <p:txBody>
          <a:bodyPr/>
          <a:lstStyle/>
          <a:p>
            <a:pPr algn="r" rtl="false"/>
            <a:fld id="{482E7AA6-1A11-4F54-B86E-211BB401B0FE}" type="slidenum">
              <a:rPr/>
              <a:t/>
            </a:fld>
            <a:endParaRPr lang="zh-CN" altLang="en-US" dirty="false">
              <a:solidFill>
                <a:prstClr val="black">
                  <a:tint val="75000"/>
                </a:prstClr>
              </a:solidFill>
              <a:latin typeface="Calibri" panose="020F0502020204030204"/>
              <a:ea typeface="宋体" panose="02010600030101010101" pitchFamily="2" charset="-122"/>
            </a:endParaRPr>
          </a:p>
        </p:txBody>
      </p:sp>
      <p:sp>
        <p:nvSpPr>
          <p:cNvPr id="103" name="页脚占位符 5"/>
          <p:cNvSpPr>
            <a:spLocks noGrp="true"/>
          </p:cNvSpPr>
          <p:nvPr>
            <p:ph type="ftr" sz="quarter" idx="11"/>
          </p:nvPr>
        </p:nvSpPr>
        <p:spPr>
          <a:xfrm>
            <a:off x="4648200" y="6356351"/>
            <a:ext cx="2895600" cy="365125"/>
          </a:xfrm>
        </p:spPr>
        <p:txBody>
          <a:bodyPr/>
          <a:lstStyle/>
          <a:p>
            <a:pPr/>
            <a:r>
              <a:rPr lang="en-US" altLang="zh-CN"/>
              <a:t>Accucoms China</a:t>
            </a:r>
            <a:endParaRPr lang="zh-CN" altLang="en-US" dirty="false"/>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hildTnLst>
                              <p:par>
                                <p:cTn id="60" presetID="9" presetClass="emph" presetSubtype="0" nodeType="clickEffect">
                                  <p:stCondLst>
                                    <p:cond delay="0"/>
                                  </p:stCondLst>
                                  <p:childTnLst>
                                    <p:set>
                                      <p:cBhvr rctx="PPT">
                                        <p:cTn id="61" dur="indefinite"/>
                                        <p:tgtEl>
                                          <p:spTgt spid="97"/>
                                        </p:tgtEl>
                                        <p:attrNameLst>
                                          <p:attrName>style.opacity</p:attrName>
                                        </p:attrNameLst>
                                      </p:cBhvr>
                                      <p:to>
                                        <p:strVal val="0.25"/>
                                      </p:to>
                                    </p:set>
                                    <p:animEffect filter="image" prLst="opacity: 0.25">
                                      <p:cBhvr rctx="IE">
                                        <p:cTn id="62" dur="indefinite"/>
                                        <p:tgtEl>
                                          <p:spTgt spid="97"/>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0.xml><?xml version="1.0" encoding="utf-8"?>
<p:sld xmlns:p="http://schemas.openxmlformats.org/presentationml/2006/main" xmlns:r="http://schemas.openxmlformats.org/officeDocument/2006/relationships" xmlns:a="http://schemas.openxmlformats.org/drawingml/2006/main">
  <p:cSld>
    <p:spTree>
      <p:nvGrpSpPr>
        <p:cNvPr id="104" name=""/>
        <p:cNvGrpSpPr/>
        <p:nvPr/>
      </p:nvGrpSpPr>
      <p:grpSpPr>
        <a:xfrm>
          <a:off x="0" y="0"/>
          <a:ext cx="0" cy="0"/>
          <a:chOff x="0" y="0"/>
          <a:chExt cx="0" cy="0"/>
        </a:xfrm>
      </p:grpSpPr>
      <p:sp>
        <p:nvSpPr>
          <p:cNvPr id="105"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06" name="灯片编号占位符 4"/>
          <p:cNvSpPr>
            <a:spLocks noGrp="true"/>
          </p:cNvSpPr>
          <p:nvPr>
            <p:ph type="sldNum" sz="quarter" idx="12"/>
          </p:nvPr>
        </p:nvSpPr>
        <p:spPr/>
        <p:txBody>
          <a:bodyPr/>
          <a:lstStyle/>
          <a:p>
            <a:pPr/>
            <a:fld id="{482E7AA6-1A11-4F54-B86E-211BB401B0FE}" type="slidenum">
              <a:rPr/>
              <a:t/>
            </a:fld>
            <a:endParaRPr lang="en-US"/>
          </a:p>
        </p:txBody>
      </p:sp>
      <p:pic>
        <p:nvPicPr>
          <p:cNvPr id="107" name="Picture 3" descr="C:\Documents and Settings\Lycia\桌面\Search Results (AIAA)_副本.jpg"/>
          <p:cNvPicPr>
            <a:picLocks noChangeAspect="true" noChangeArrowheads="true"/>
          </p:cNvPicPr>
          <p:nvPr/>
        </p:nvPicPr>
        <p:blipFill>
          <a:blip r:embed="rId1"/>
          <a:stretch>
            <a:fillRect/>
          </a:stretch>
        </p:blipFill>
        <p:spPr bwMode="auto">
          <a:xfrm>
            <a:off x="3095605" y="1643050"/>
            <a:ext cx="7374529" cy="4643470"/>
          </a:xfrm>
          <a:prstGeom prst="rect">
            <a:avLst/>
          </a:prstGeom>
          <a:noFill/>
          <a:ln>
            <a:solidFill>
              <a:schemeClr val="bg1">
                <a:lumMod val="65000"/>
              </a:schemeClr>
            </a:solidFill>
          </a:ln>
        </p:spPr>
      </p:pic>
      <p:sp>
        <p:nvSpPr>
          <p:cNvPr id="108" name="线形标注 2(无边框) 7"/>
          <p:cNvSpPr/>
          <p:nvPr/>
        </p:nvSpPr>
        <p:spPr>
          <a:xfrm>
            <a:off x="8810644" y="3357562"/>
            <a:ext cx="1643074" cy="2286016"/>
          </a:xfrm>
          <a:prstGeom prst="callout2">
            <a:avLst>
              <a:gd name="adj1" fmla="val 52949"/>
              <a:gd name="adj2" fmla="val 1118"/>
              <a:gd name="adj3" fmla="val 17193"/>
              <a:gd name="adj4" fmla="val -72447"/>
              <a:gd name="adj5" fmla="val 16937"/>
              <a:gd name="adj6" fmla="val -9554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endParaRPr lang="en-US" altLang="zh-CN" dirty="false">
              <a:solidFill>
                <a:prstClr val="black"/>
              </a:solidFill>
              <a:latin typeface="微软雅黑" panose="020B0503020204020204" pitchFamily="34" charset="-122"/>
              <a:ea typeface="微软雅黑" panose="020B0503020204020204" pitchFamily="34" charset="-122"/>
            </a:endParaRPr>
          </a:p>
          <a:p>
            <a:pPr marL="0" lvl="1" algn="just">
              <a:lnSpc>
                <a:spcPct val="150000"/>
              </a:lnSpc>
              <a:defRPr/>
            </a:pPr>
            <a:endParaRPr lang="en-US" altLang="zh-CN" dirty="false">
              <a:solidFill>
                <a:prstClr val="black"/>
              </a:solidFill>
              <a:latin typeface="微软雅黑" panose="020B0503020204020204" pitchFamily="34" charset="-122"/>
              <a:ea typeface="微软雅黑" panose="020B0503020204020204" pitchFamily="34" charset="-122"/>
            </a:endParaRPr>
          </a:p>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选择检索范围</a:t>
            </a:r>
            <a:r>
              <a:rPr lang="en-US" altLang="zh-CN" dirty="false">
                <a:solidFill>
                  <a:prstClr val="black"/>
                </a:solidFill>
                <a:latin typeface="微软雅黑" panose="020B0503020204020204" pitchFamily="34" charset="-122"/>
                <a:ea typeface="微软雅黑" panose="020B0503020204020204" pitchFamily="34" charset="-122"/>
              </a:rPr>
              <a:t>/</a:t>
            </a:r>
            <a:r>
              <a:rPr lang="zh-CN" altLang="en-US" dirty="false">
                <a:solidFill>
                  <a:prstClr val="black"/>
                </a:solidFill>
                <a:latin typeface="微软雅黑" panose="020B0503020204020204" pitchFamily="34" charset="-122"/>
                <a:ea typeface="微软雅黑" panose="020B0503020204020204" pitchFamily="34" charset="-122"/>
              </a:rPr>
              <a:t>出版物类型</a:t>
            </a:r>
            <a:r>
              <a:rPr lang="en-US" altLang="zh-CN" dirty="false">
                <a:solidFill>
                  <a:prstClr val="black"/>
                </a:solidFill>
                <a:latin typeface="微软雅黑" panose="020B0503020204020204" pitchFamily="34" charset="-122"/>
                <a:ea typeface="微软雅黑" panose="020B0503020204020204" pitchFamily="34" charset="-122"/>
              </a:rPr>
              <a:t>/</a:t>
            </a:r>
            <a:r>
              <a:rPr lang="zh-CN" altLang="en-US" dirty="false">
                <a:solidFill>
                  <a:prstClr val="black"/>
                </a:solidFill>
                <a:latin typeface="微软雅黑" panose="020B0503020204020204" pitchFamily="34" charset="-122"/>
                <a:ea typeface="微软雅黑" panose="020B0503020204020204" pitchFamily="34" charset="-122"/>
              </a:rPr>
              <a:t>出版物发行年份</a:t>
            </a:r>
            <a:r>
              <a:rPr lang="en-US" altLang="zh-CN" dirty="false">
                <a:solidFill>
                  <a:prstClr val="black"/>
                </a:solidFill>
                <a:latin typeface="微软雅黑" panose="020B0503020204020204" pitchFamily="34" charset="-122"/>
                <a:ea typeface="微软雅黑" panose="020B0503020204020204" pitchFamily="34" charset="-122"/>
              </a:rPr>
              <a:t>/</a:t>
            </a:r>
            <a:r>
              <a:rPr lang="zh-CN" altLang="en-US" dirty="false">
                <a:solidFill>
                  <a:prstClr val="black"/>
                </a:solidFill>
                <a:latin typeface="微软雅黑" panose="020B0503020204020204" pitchFamily="34" charset="-122"/>
                <a:ea typeface="微软雅黑" panose="020B0503020204020204" pitchFamily="34" charset="-122"/>
              </a:rPr>
              <a:t>按访问内容权限检索</a:t>
            </a:r>
            <a:endParaRPr lang="zh-CN" altLang="en-US" dirty="false">
              <a:solidFill>
                <a:prstClr val="black"/>
              </a:solidFill>
              <a:latin typeface="微软雅黑" panose="020B0503020204020204" pitchFamily="34" charset="-122"/>
              <a:ea typeface="微软雅黑" panose="020B0503020204020204" pitchFamily="34" charset="-122"/>
            </a:endParaRPr>
          </a:p>
          <a:p>
            <a:pPr marL="0" lvl="1" algn="just">
              <a:lnSpc>
                <a:spcPct val="150000"/>
              </a:lnSpc>
              <a:defRPr/>
            </a:pPr>
            <a:endParaRPr lang="zh-CN" altLang="en-US" dirty="false">
              <a:solidFill>
                <a:prstClr val="black"/>
              </a:solidFill>
              <a:latin typeface="微软雅黑" panose="020B0503020204020204" pitchFamily="34" charset="-122"/>
              <a:ea typeface="微软雅黑" panose="020B0503020204020204" pitchFamily="34" charset="-122"/>
            </a:endParaRPr>
          </a:p>
          <a:p>
            <a:pPr marL="0" lvl="1" algn="just">
              <a:lnSpc>
                <a:spcPct val="150000"/>
              </a:lnSpc>
              <a:defRPr/>
            </a:pP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09" name="线形标注 2(无边框) 10"/>
          <p:cNvSpPr/>
          <p:nvPr/>
        </p:nvSpPr>
        <p:spPr>
          <a:xfrm>
            <a:off x="4167174" y="785794"/>
            <a:ext cx="1214446" cy="500066"/>
          </a:xfrm>
          <a:prstGeom prst="callout2">
            <a:avLst>
              <a:gd name="adj1" fmla="val 96325"/>
              <a:gd name="adj2" fmla="val 50634"/>
              <a:gd name="adj3" fmla="val 101866"/>
              <a:gd name="adj4" fmla="val 50136"/>
              <a:gd name="adj5" fmla="val 180920"/>
              <a:gd name="adj6" fmla="val 4998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检索历史</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10" name="圆角矩形 11"/>
          <p:cNvSpPr/>
          <p:nvPr/>
        </p:nvSpPr>
        <p:spPr>
          <a:xfrm>
            <a:off x="2881290" y="2357430"/>
            <a:ext cx="4286280" cy="3857652"/>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111" name="圆角矩形 14"/>
          <p:cNvSpPr/>
          <p:nvPr/>
        </p:nvSpPr>
        <p:spPr>
          <a:xfrm>
            <a:off x="4381488" y="1785926"/>
            <a:ext cx="785818" cy="357214"/>
          </a:xfrm>
          <a:prstGeom prst="roundRect">
            <a:avLst>
              <a:gd name="adj" fmla="val 0"/>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112" name="Rectangle 4"/>
          <p:cNvSpPr>
            <a:spLocks noChangeArrowheads="true"/>
          </p:cNvSpPr>
          <p:nvPr/>
        </p:nvSpPr>
        <p:spPr bwMode="auto">
          <a:xfrm>
            <a:off x="1809720" y="1071547"/>
            <a:ext cx="2952328"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高级检索</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3" name="圆角矩形 15"/>
          <p:cNvSpPr/>
          <p:nvPr/>
        </p:nvSpPr>
        <p:spPr>
          <a:xfrm>
            <a:off x="5310182" y="1785926"/>
            <a:ext cx="785818" cy="357190"/>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
        <p:nvSpPr>
          <p:cNvPr id="114" name="线形标注 2(无边框) 17"/>
          <p:cNvSpPr/>
          <p:nvPr/>
        </p:nvSpPr>
        <p:spPr>
          <a:xfrm>
            <a:off x="6738942" y="1142984"/>
            <a:ext cx="1428760" cy="500066"/>
          </a:xfrm>
          <a:prstGeom prst="callout2">
            <a:avLst>
              <a:gd name="adj1" fmla="val 96325"/>
              <a:gd name="adj2" fmla="val 50634"/>
              <a:gd name="adj3" fmla="val 171130"/>
              <a:gd name="adj4" fmla="val -12666"/>
              <a:gd name="adj5" fmla="val 169838"/>
              <a:gd name="adj6" fmla="val -41170"/>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保存检索式</a:t>
            </a:r>
            <a:endParaRPr lang="zh-CN" altLang="en-US" dirty="false">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63" presetID="21" presetClass="entr" presetSubtype="1" fill="hold" grpId="0" nodeType="after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heel(1)">
                                      <p:cBhvr>
                                        <p:cTn id="65" dur="500"/>
                                        <p:tgtEl>
                                          <p:spTgt spid="110"/>
                                        </p:tgtEl>
                                      </p:cBhvr>
                                    </p:animEffect>
                                  </p:childTnLst>
                                </p:cTn>
                              </p:par>
                            </p:childTnLst>
                          </p:cTn>
                        </p:par>
                        <p:par>
                          <p:cTn fill="hold">
                            <p:stCondLst>
                              <p:cond delay="0"/>
                            </p:stCondLst>
                            <p:childTnLst>
                              <p:par>
                                <p:cTn id="66" presetID="10" presetClass="entr" presetSubtype="0" fill="hold" grpId="0" nodeType="afterEffect">
                                  <p:stCondLst>
                                    <p:cond delay="0"/>
                                  </p:stCondLst>
                                  <p:childTnLst>
                                    <p:set>
                                      <p:cBhvr>
                                        <p:cTn id="67" dur="1" fill="hold">
                                          <p:stCondLst>
                                            <p:cond delay="0"/>
                                          </p:stCondLst>
                                        </p:cTn>
                                        <p:tgtEl>
                                          <p:spTgt spid="108"/>
                                        </p:tgtEl>
                                        <p:attrNameLst>
                                          <p:attrName>style.visibility</p:attrName>
                                        </p:attrNameLst>
                                      </p:cBhvr>
                                      <p:to>
                                        <p:strVal val="visible"/>
                                      </p:to>
                                    </p:set>
                                    <p:animEffect transition="in" filter="fade">
                                      <p:cBhvr>
                                        <p:cTn id="68" dur="500"/>
                                        <p:tgtEl>
                                          <p:spTgt spid="108"/>
                                        </p:tgtEl>
                                      </p:cBhvr>
                                    </p:animEffect>
                                  </p:childTnLst>
                                </p:cTn>
                              </p:par>
                            </p:childTnLst>
                          </p:cTn>
                        </p:par>
                        <p:par>
                          <p:cTn fill="hold">
                            <p:stCondLst>
                              <p:cond delay="0"/>
                            </p:stCondLst>
                            <p:childTnLst>
                              <p:par>
                                <p:cTn id="69" presetID="21" presetClass="entr" presetSubtype="1" fill="hold" grpId="0" nodeType="afterEffect">
                                  <p:stCondLst>
                                    <p:cond delay="0"/>
                                  </p:stCondLst>
                                  <p:childTnLst>
                                    <p:set>
                                      <p:cBhvr>
                                        <p:cTn id="70" dur="1" fill="hold">
                                          <p:stCondLst>
                                            <p:cond delay="0"/>
                                          </p:stCondLst>
                                        </p:cTn>
                                        <p:tgtEl>
                                          <p:spTgt spid="111"/>
                                        </p:tgtEl>
                                        <p:attrNameLst>
                                          <p:attrName>style.visibility</p:attrName>
                                        </p:attrNameLst>
                                      </p:cBhvr>
                                      <p:to>
                                        <p:strVal val="visible"/>
                                      </p:to>
                                    </p:set>
                                    <p:animEffect transition="in" filter="wheel(1)">
                                      <p:cBhvr>
                                        <p:cTn id="71" dur="500"/>
                                        <p:tgtEl>
                                          <p:spTgt spid="111"/>
                                        </p:tgtEl>
                                      </p:cBhvr>
                                    </p:animEffect>
                                  </p:childTnLst>
                                </p:cTn>
                              </p:par>
                            </p:childTnLst>
                          </p:cTn>
                        </p:par>
                        <p:par>
                          <p:cTn fill="hold">
                            <p:stCondLst>
                              <p:cond delay="0"/>
                            </p:stCondLst>
                            <p:childTnLst>
                              <p:par>
                                <p:cTn id="72" presetID="10" presetClass="entr" presetSubtype="0"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fade">
                                      <p:cBhvr>
                                        <p:cTn id="74" dur="500"/>
                                        <p:tgtEl>
                                          <p:spTgt spid="109"/>
                                        </p:tgtEl>
                                      </p:cBhvr>
                                    </p:animEffect>
                                  </p:childTnLst>
                                </p:cTn>
                              </p:par>
                            </p:childTnLst>
                          </p:cTn>
                        </p:par>
                        <p:par>
                          <p:cTn fill="hold">
                            <p:stCondLst>
                              <p:cond delay="0"/>
                            </p:stCondLst>
                            <p:childTnLst>
                              <p:par>
                                <p:cTn id="75" presetID="21" presetClass="entr" presetSubtype="1" fill="hold" grpId="0" nodeType="afterEffect">
                                  <p:stCondLst>
                                    <p:cond delay="0"/>
                                  </p:stCondLst>
                                  <p:childTnLst>
                                    <p:set>
                                      <p:cBhvr>
                                        <p:cTn id="76" dur="1" fill="hold">
                                          <p:stCondLst>
                                            <p:cond delay="0"/>
                                          </p:stCondLst>
                                        </p:cTn>
                                        <p:tgtEl>
                                          <p:spTgt spid="113"/>
                                        </p:tgtEl>
                                        <p:attrNameLst>
                                          <p:attrName>style.visibility</p:attrName>
                                        </p:attrNameLst>
                                      </p:cBhvr>
                                      <p:to>
                                        <p:strVal val="visible"/>
                                      </p:to>
                                    </p:set>
                                    <p:animEffect transition="in" filter="wheel(1)">
                                      <p:cBhvr>
                                        <p:cTn id="77" dur="500"/>
                                        <p:tgtEl>
                                          <p:spTgt spid="113"/>
                                        </p:tgtEl>
                                      </p:cBhvr>
                                    </p:animEffect>
                                  </p:childTnLst>
                                </p:cTn>
                              </p:par>
                            </p:childTnLst>
                          </p:cTn>
                        </p:par>
                        <p:par>
                          <p:cTn fill="hold">
                            <p:stCondLst>
                              <p:cond delay="0"/>
                            </p:stCondLst>
                            <p:childTnLst>
                              <p:par>
                                <p:cTn id="78" presetID="10" presetClass="entr" presetSubtype="0"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fade">
                                      <p:cBhvr>
                                        <p:cTn id="80" dur="500"/>
                                        <p:tgtEl>
                                          <p:spTgt spid="114"/>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1.xml><?xml version="1.0" encoding="utf-8"?>
<p:sld xmlns:p="http://schemas.openxmlformats.org/presentationml/2006/main" xmlns:r="http://schemas.openxmlformats.org/officeDocument/2006/relationships" xmlns:a="http://schemas.openxmlformats.org/drawingml/2006/main">
  <p:cSld>
    <p:spTree>
      <p:nvGrpSpPr>
        <p:cNvPr id="115" name=""/>
        <p:cNvGrpSpPr/>
        <p:nvPr/>
      </p:nvGrpSpPr>
      <p:grpSpPr>
        <a:xfrm>
          <a:off x="0" y="0"/>
          <a:ext cx="0" cy="0"/>
          <a:chOff x="0" y="0"/>
          <a:chExt cx="0" cy="0"/>
        </a:xfrm>
      </p:grpSpPr>
      <p:pic>
        <p:nvPicPr>
          <p:cNvPr id="116" name="Picture 2" descr="C:\Documents and Settings\Lycia\桌面\AIAA Journal (AIAA)_副本.png"/>
          <p:cNvPicPr>
            <a:picLocks noChangeAspect="true" noChangeArrowheads="true"/>
          </p:cNvPicPr>
          <p:nvPr/>
        </p:nvPicPr>
        <p:blipFill>
          <a:blip r:embed="rId1"/>
          <a:stretch>
            <a:fillRect/>
          </a:stretch>
        </p:blipFill>
        <p:spPr bwMode="auto">
          <a:xfrm>
            <a:off x="2809853" y="1874754"/>
            <a:ext cx="6839433" cy="4411766"/>
          </a:xfrm>
          <a:prstGeom prst="rect">
            <a:avLst/>
          </a:prstGeom>
          <a:noFill/>
          <a:ln>
            <a:solidFill>
              <a:schemeClr val="bg1">
                <a:lumMod val="65000"/>
              </a:schemeClr>
            </a:solidFill>
          </a:ln>
        </p:spPr>
      </p:pic>
      <p:sp>
        <p:nvSpPr>
          <p:cNvPr id="117"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18"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119" name="Rectangle 4"/>
          <p:cNvSpPr>
            <a:spLocks noChangeArrowheads="true"/>
          </p:cNvSpPr>
          <p:nvPr/>
        </p:nvSpPr>
        <p:spPr bwMode="auto">
          <a:xfrm>
            <a:off x="1686603" y="955758"/>
            <a:ext cx="2016224"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期刊浏览</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0" name="圆角矩形 7"/>
          <p:cNvSpPr/>
          <p:nvPr/>
        </p:nvSpPr>
        <p:spPr>
          <a:xfrm>
            <a:off x="3381356" y="5857892"/>
            <a:ext cx="642942" cy="357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p>
        </p:txBody>
      </p:sp>
      <p:sp>
        <p:nvSpPr>
          <p:cNvPr id="121" name="线形标注 2(无边框) 10"/>
          <p:cNvSpPr/>
          <p:nvPr/>
        </p:nvSpPr>
        <p:spPr>
          <a:xfrm>
            <a:off x="1738282" y="4929198"/>
            <a:ext cx="1071570" cy="1214446"/>
          </a:xfrm>
          <a:prstGeom prst="callout2">
            <a:avLst>
              <a:gd name="adj1" fmla="val 46889"/>
              <a:gd name="adj2" fmla="val 105060"/>
              <a:gd name="adj3" fmla="val 41877"/>
              <a:gd name="adj4" fmla="val 99078"/>
              <a:gd name="adj5" fmla="val 86246"/>
              <a:gd name="adj6" fmla="val 145858"/>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点击浏   览全部  期刊</a:t>
            </a:r>
            <a:endParaRPr lang="zh-CN" altLang="en-US" dirty="false">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121"/>
                                        </p:tgtEl>
                                        <p:attrNameLst>
                                          <p:attrName>style.visibility</p:attrName>
                                        </p:attrNameLst>
                                      </p:cBhvr>
                                      <p:to>
                                        <p:strVal val="visible"/>
                                      </p:to>
                                    </p:set>
                                    <p:animEffect transition="in" filter="fade">
                                      <p:cBhvr>
                                        <p:cTn id="83" dur="500"/>
                                        <p:tgtEl>
                                          <p:spTgt spid="121"/>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2.xml><?xml version="1.0" encoding="utf-8"?>
<p:sld xmlns:p="http://schemas.openxmlformats.org/presentationml/2006/main" xmlns:r="http://schemas.openxmlformats.org/officeDocument/2006/relationships" xmlns:a="http://schemas.openxmlformats.org/drawingml/2006/main">
  <p:cSld>
    <p:spTree>
      <p:nvGrpSpPr>
        <p:cNvPr id="122" name=""/>
        <p:cNvGrpSpPr/>
        <p:nvPr/>
      </p:nvGrpSpPr>
      <p:grpSpPr>
        <a:xfrm>
          <a:off x="0" y="0"/>
          <a:ext cx="0" cy="0"/>
          <a:chOff x="0" y="0"/>
          <a:chExt cx="0" cy="0"/>
        </a:xfrm>
      </p:grpSpPr>
      <p:pic>
        <p:nvPicPr>
          <p:cNvPr id="123" name="Picture 2" descr="C:\Documents and Settings\Lycia\桌面\Show Publications (AIAA)_副本.jpg"/>
          <p:cNvPicPr>
            <a:picLocks noChangeAspect="true" noChangeArrowheads="true"/>
          </p:cNvPicPr>
          <p:nvPr/>
        </p:nvPicPr>
        <p:blipFill>
          <a:blip r:embed="rId1"/>
          <a:stretch>
            <a:fillRect/>
          </a:stretch>
        </p:blipFill>
        <p:spPr bwMode="auto">
          <a:xfrm>
            <a:off x="4524364" y="1214422"/>
            <a:ext cx="5798102" cy="4929222"/>
          </a:xfrm>
          <a:prstGeom prst="rect">
            <a:avLst/>
          </a:prstGeom>
          <a:noFill/>
          <a:ln>
            <a:solidFill>
              <a:schemeClr val="bg1">
                <a:lumMod val="65000"/>
              </a:schemeClr>
            </a:solidFill>
          </a:ln>
        </p:spPr>
      </p:pic>
      <p:sp>
        <p:nvSpPr>
          <p:cNvPr id="124"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25"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126" name="线形标注 2(无边框) 7"/>
          <p:cNvSpPr/>
          <p:nvPr/>
        </p:nvSpPr>
        <p:spPr>
          <a:xfrm>
            <a:off x="8239140" y="4286256"/>
            <a:ext cx="2214578" cy="1214446"/>
          </a:xfrm>
          <a:prstGeom prst="callout2">
            <a:avLst>
              <a:gd name="adj1" fmla="val -60259"/>
              <a:gd name="adj2" fmla="val 61766"/>
              <a:gd name="adj3" fmla="val -4558"/>
              <a:gd name="adj4" fmla="val 39249"/>
              <a:gd name="adj5" fmla="val -68182"/>
              <a:gd name="adj6" fmla="val -25788"/>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pPr>
            <a:r>
              <a:rPr lang="zh-CN" altLang="en-US" dirty="false">
                <a:solidFill>
                  <a:schemeClr val="tx1"/>
                </a:solidFill>
                <a:latin typeface="微软雅黑" panose="020B0503020204020204" pitchFamily="34" charset="-122"/>
                <a:ea typeface="微软雅黑" panose="020B0503020204020204" pitchFamily="34" charset="-122"/>
              </a:rPr>
              <a:t>按最新出版</a:t>
            </a:r>
            <a:r>
              <a:rPr lang="en-US" altLang="zh-CN" dirty="false">
                <a:solidFill>
                  <a:schemeClr val="tx1"/>
                </a:solidFill>
                <a:latin typeface="微软雅黑" panose="020B0503020204020204" pitchFamily="34" charset="-122"/>
                <a:ea typeface="微软雅黑" panose="020B0503020204020204" pitchFamily="34" charset="-122"/>
              </a:rPr>
              <a:t>/</a:t>
            </a:r>
            <a:r>
              <a:rPr lang="zh-CN" altLang="en-US" dirty="false">
                <a:solidFill>
                  <a:schemeClr val="tx1"/>
                </a:solidFill>
                <a:latin typeface="微软雅黑" panose="020B0503020204020204" pitchFamily="34" charset="-122"/>
                <a:ea typeface="微软雅黑" panose="020B0503020204020204" pitchFamily="34" charset="-122"/>
              </a:rPr>
              <a:t>字母顺序排序， 可选择每页显示文章篇数</a:t>
            </a:r>
            <a:endParaRPr lang="en-US" altLang="zh-CN" dirty="false">
              <a:solidFill>
                <a:schemeClr val="tx1"/>
              </a:solidFill>
              <a:latin typeface="微软雅黑" panose="020B0503020204020204" pitchFamily="34" charset="-122"/>
              <a:ea typeface="微软雅黑" panose="020B0503020204020204" pitchFamily="34" charset="-122"/>
            </a:endParaRPr>
          </a:p>
        </p:txBody>
      </p:sp>
      <p:sp>
        <p:nvSpPr>
          <p:cNvPr id="127" name="线形标注 2(无边框) 9"/>
          <p:cNvSpPr/>
          <p:nvPr/>
        </p:nvSpPr>
        <p:spPr>
          <a:xfrm>
            <a:off x="1952596" y="3643314"/>
            <a:ext cx="1785950" cy="1214446"/>
          </a:xfrm>
          <a:prstGeom prst="callout2">
            <a:avLst>
              <a:gd name="adj1" fmla="val 38245"/>
              <a:gd name="adj2" fmla="val 106809"/>
              <a:gd name="adj3" fmla="val 38245"/>
              <a:gd name="adj4" fmla="val 121098"/>
              <a:gd name="adj5" fmla="val -9518"/>
              <a:gd name="adj6" fmla="val 179162"/>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点击检索所有在版的和已停刊的期刊</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28" name="Rectangle 4"/>
          <p:cNvSpPr>
            <a:spLocks noChangeArrowheads="true"/>
          </p:cNvSpPr>
          <p:nvPr/>
        </p:nvSpPr>
        <p:spPr bwMode="auto">
          <a:xfrm>
            <a:off x="1919536" y="1340769"/>
            <a:ext cx="2016224"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期刊浏览</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9" name="圆角矩形 8"/>
          <p:cNvSpPr/>
          <p:nvPr/>
        </p:nvSpPr>
        <p:spPr>
          <a:xfrm>
            <a:off x="8667768" y="2928934"/>
            <a:ext cx="1357322" cy="571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p>
        </p:txBody>
      </p:sp>
      <p:sp>
        <p:nvSpPr>
          <p:cNvPr id="130" name="圆角矩形 11"/>
          <p:cNvSpPr/>
          <p:nvPr/>
        </p:nvSpPr>
        <p:spPr>
          <a:xfrm>
            <a:off x="6881818" y="2857496"/>
            <a:ext cx="1285884" cy="5000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84" presetID="10" presetClass="entr" presetSubtype="0" fill="hold" grpId="0" nodeType="afterEffect">
                                  <p:stCondLst>
                                    <p:cond delay="0"/>
                                  </p:stCondLst>
                                  <p:childTnLst>
                                    <p:set>
                                      <p:cBhvr>
                                        <p:cTn id="85" dur="1" fill="hold">
                                          <p:stCondLst>
                                            <p:cond delay="0"/>
                                          </p:stCondLst>
                                        </p:cTn>
                                        <p:tgtEl>
                                          <p:spTgt spid="126"/>
                                        </p:tgtEl>
                                        <p:attrNameLst>
                                          <p:attrName>style.visibility</p:attrName>
                                        </p:attrNameLst>
                                      </p:cBhvr>
                                      <p:to>
                                        <p:strVal val="visible"/>
                                      </p:to>
                                    </p:set>
                                    <p:animEffect transition="in" filter="fade">
                                      <p:cBhvr>
                                        <p:cTn id="86" dur="500"/>
                                        <p:tgtEl>
                                          <p:spTgt spid="126"/>
                                        </p:tgtEl>
                                      </p:cBhvr>
                                    </p:animEffect>
                                  </p:childTnLst>
                                </p:cTn>
                              </p:par>
                            </p:childTnLst>
                          </p:cTn>
                        </p:par>
                        <p:par>
                          <p:cTn fill="hold">
                            <p:stCondLst>
                              <p:cond delay="0"/>
                            </p:stCondLst>
                            <p:childTnLst>
                              <p:par>
                                <p:cTn id="87" presetID="10" presetClass="entr" presetSubtype="0" fill="hold" grpId="0" nodeType="afterEffect">
                                  <p:stCondLst>
                                    <p:cond delay="0"/>
                                  </p:stCondLst>
                                  <p:childTnLst>
                                    <p:set>
                                      <p:cBhvr>
                                        <p:cTn id="88" dur="1" fill="hold">
                                          <p:stCondLst>
                                            <p:cond delay="0"/>
                                          </p:stCondLst>
                                        </p:cTn>
                                        <p:tgtEl>
                                          <p:spTgt spid="127"/>
                                        </p:tgtEl>
                                        <p:attrNameLst>
                                          <p:attrName>style.visibility</p:attrName>
                                        </p:attrNameLst>
                                      </p:cBhvr>
                                      <p:to>
                                        <p:strVal val="visible"/>
                                      </p:to>
                                    </p:set>
                                    <p:animEffect transition="in" filter="fade">
                                      <p:cBhvr>
                                        <p:cTn id="89" dur="500"/>
                                        <p:tgtEl>
                                          <p:spTgt spid="127"/>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3.xml><?xml version="1.0" encoding="utf-8"?>
<p:sld xmlns:p="http://schemas.openxmlformats.org/presentationml/2006/main" xmlns:r="http://schemas.openxmlformats.org/officeDocument/2006/relationships" xmlns:a="http://schemas.openxmlformats.org/drawingml/2006/main">
  <p:cSld>
    <p:spTree>
      <p:nvGrpSpPr>
        <p:cNvPr id="131" name=""/>
        <p:cNvGrpSpPr/>
        <p:nvPr/>
      </p:nvGrpSpPr>
      <p:grpSpPr>
        <a:xfrm>
          <a:off x="0" y="0"/>
          <a:ext cx="0" cy="0"/>
          <a:chOff x="0" y="0"/>
          <a:chExt cx="0" cy="0"/>
        </a:xfrm>
      </p:grpSpPr>
      <p:pic>
        <p:nvPicPr>
          <p:cNvPr id="132" name="Picture 2" descr="C:\Documents and Settings\Lycia\桌面\AIAA Journal (AIAA)_副本.png"/>
          <p:cNvPicPr>
            <a:picLocks noChangeAspect="true" noChangeArrowheads="true"/>
          </p:cNvPicPr>
          <p:nvPr/>
        </p:nvPicPr>
        <p:blipFill>
          <a:blip r:embed="rId1"/>
          <a:stretch>
            <a:fillRect/>
          </a:stretch>
        </p:blipFill>
        <p:spPr bwMode="auto">
          <a:xfrm>
            <a:off x="2809853" y="1874754"/>
            <a:ext cx="6839433" cy="4411766"/>
          </a:xfrm>
          <a:prstGeom prst="rect">
            <a:avLst/>
          </a:prstGeom>
          <a:noFill/>
          <a:ln>
            <a:solidFill>
              <a:schemeClr val="bg1">
                <a:lumMod val="65000"/>
              </a:schemeClr>
            </a:solidFill>
          </a:ln>
        </p:spPr>
      </p:pic>
      <p:sp>
        <p:nvSpPr>
          <p:cNvPr id="133" name="线形标注 2(无边框) 6"/>
          <p:cNvSpPr/>
          <p:nvPr/>
        </p:nvSpPr>
        <p:spPr>
          <a:xfrm>
            <a:off x="5310182" y="928670"/>
            <a:ext cx="2571768" cy="1214446"/>
          </a:xfrm>
          <a:prstGeom prst="callout2">
            <a:avLst>
              <a:gd name="adj1" fmla="val 49044"/>
              <a:gd name="adj2" fmla="val -221"/>
              <a:gd name="adj3" fmla="val 48405"/>
              <a:gd name="adj4" fmla="val -12760"/>
              <a:gd name="adj5" fmla="val 141844"/>
              <a:gd name="adj6" fmla="val -51774"/>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选择一份期刊，以 </a:t>
            </a:r>
            <a:r>
              <a:rPr lang="en-US" altLang="zh-CN" dirty="false">
                <a:solidFill>
                  <a:prstClr val="black"/>
                </a:solidFill>
                <a:latin typeface="微软雅黑" panose="020B0503020204020204" pitchFamily="34" charset="-122"/>
                <a:ea typeface="微软雅黑" panose="020B0503020204020204" pitchFamily="34" charset="-122"/>
              </a:rPr>
              <a:t>AIAA Journal</a:t>
            </a:r>
            <a:r>
              <a:rPr lang="zh-CN" altLang="en-US" dirty="false">
                <a:solidFill>
                  <a:prstClr val="black"/>
                </a:solidFill>
                <a:latin typeface="微软雅黑" panose="020B0503020204020204" pitchFamily="34" charset="-122"/>
                <a:ea typeface="微软雅黑" panose="020B0503020204020204" pitchFamily="34" charset="-122"/>
              </a:rPr>
              <a:t> 为例，点击进入期刊主页</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34"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35"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136" name="Rectangle 4"/>
          <p:cNvSpPr>
            <a:spLocks noChangeArrowheads="true"/>
          </p:cNvSpPr>
          <p:nvPr/>
        </p:nvSpPr>
        <p:spPr bwMode="auto">
          <a:xfrm>
            <a:off x="1919536" y="1340769"/>
            <a:ext cx="2016224"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期刊浏览</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7" name="圆角矩形 9"/>
          <p:cNvSpPr/>
          <p:nvPr/>
        </p:nvSpPr>
        <p:spPr>
          <a:xfrm>
            <a:off x="3452794" y="2714620"/>
            <a:ext cx="642942" cy="2143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90" presetID="10" presetClass="entr" presetSubtype="0" fill="hold" grpId="0" nodeType="afterEffect">
                                  <p:stCondLst>
                                    <p:cond delay="0"/>
                                  </p:stCondLst>
                                  <p:childTnLst>
                                    <p:set>
                                      <p:cBhvr>
                                        <p:cTn id="91" dur="1" fill="hold">
                                          <p:stCondLst>
                                            <p:cond delay="0"/>
                                          </p:stCondLst>
                                        </p:cTn>
                                        <p:tgtEl>
                                          <p:spTgt spid="133"/>
                                        </p:tgtEl>
                                        <p:attrNameLst>
                                          <p:attrName>style.visibility</p:attrName>
                                        </p:attrNameLst>
                                      </p:cBhvr>
                                      <p:to>
                                        <p:strVal val="visible"/>
                                      </p:to>
                                    </p:set>
                                    <p:animEffect transition="in" filter="fade">
                                      <p:cBhvr>
                                        <p:cTn id="92" dur="500"/>
                                        <p:tgtEl>
                                          <p:spTgt spid="133"/>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4.xml><?xml version="1.0" encoding="utf-8"?>
<p:sld xmlns:p="http://schemas.openxmlformats.org/presentationml/2006/main" xmlns:r="http://schemas.openxmlformats.org/officeDocument/2006/relationships" xmlns:a="http://schemas.openxmlformats.org/drawingml/2006/main">
  <p:cSld>
    <p:spTree>
      <p:nvGrpSpPr>
        <p:cNvPr id="138" name=""/>
        <p:cNvGrpSpPr/>
        <p:nvPr/>
      </p:nvGrpSpPr>
      <p:grpSpPr>
        <a:xfrm>
          <a:off x="0" y="0"/>
          <a:ext cx="0" cy="0"/>
          <a:chOff x="0" y="0"/>
          <a:chExt cx="0" cy="0"/>
        </a:xfrm>
      </p:grpSpPr>
      <p:pic>
        <p:nvPicPr>
          <p:cNvPr id="139" name="Picture 2" descr="C:\Documents and Settings\Lycia\桌面\AIAA Journal (AIAA)_副本.jpg"/>
          <p:cNvPicPr>
            <a:picLocks noChangeAspect="true" noChangeArrowheads="true"/>
          </p:cNvPicPr>
          <p:nvPr/>
        </p:nvPicPr>
        <p:blipFill>
          <a:blip r:embed="rId1"/>
          <a:stretch>
            <a:fillRect/>
          </a:stretch>
        </p:blipFill>
        <p:spPr bwMode="auto">
          <a:xfrm>
            <a:off x="2809853" y="1857364"/>
            <a:ext cx="6982533" cy="5000636"/>
          </a:xfrm>
          <a:prstGeom prst="rect">
            <a:avLst/>
          </a:prstGeom>
          <a:noFill/>
          <a:ln>
            <a:solidFill>
              <a:schemeClr val="bg1">
                <a:lumMod val="65000"/>
              </a:schemeClr>
            </a:solidFill>
          </a:ln>
        </p:spPr>
      </p:pic>
      <p:sp>
        <p:nvSpPr>
          <p:cNvPr id="140"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41"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142" name="线形标注 2(无边框) 6"/>
          <p:cNvSpPr/>
          <p:nvPr/>
        </p:nvSpPr>
        <p:spPr>
          <a:xfrm>
            <a:off x="1809720" y="3929066"/>
            <a:ext cx="1357290" cy="1071570"/>
          </a:xfrm>
          <a:prstGeom prst="callout2">
            <a:avLst>
              <a:gd name="adj1" fmla="val 47194"/>
              <a:gd name="adj2" fmla="val 101705"/>
              <a:gd name="adj3" fmla="val 45901"/>
              <a:gd name="adj4" fmla="val 125570"/>
              <a:gd name="adj5" fmla="val 148652"/>
              <a:gd name="adj6" fmla="val 25322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选择所需阅读的卷期</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43" name="圆角矩形 7"/>
          <p:cNvSpPr/>
          <p:nvPr/>
        </p:nvSpPr>
        <p:spPr>
          <a:xfrm>
            <a:off x="4595802" y="5572140"/>
            <a:ext cx="1357322" cy="571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p>
        </p:txBody>
      </p:sp>
      <p:sp>
        <p:nvSpPr>
          <p:cNvPr id="144" name="Rectangle 4"/>
          <p:cNvSpPr>
            <a:spLocks noChangeArrowheads="true"/>
          </p:cNvSpPr>
          <p:nvPr/>
        </p:nvSpPr>
        <p:spPr bwMode="auto">
          <a:xfrm>
            <a:off x="1881158" y="1285861"/>
            <a:ext cx="2016224"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期刊浏览</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93" presetID="10" presetClass="entr" presetSubtype="0" fill="hold" grpId="0" nodeType="afterEffect">
                                  <p:stCondLst>
                                    <p:cond delay="0"/>
                                  </p:stCondLst>
                                  <p:childTnLst>
                                    <p:set>
                                      <p:cBhvr>
                                        <p:cTn id="94" dur="1" fill="hold">
                                          <p:stCondLst>
                                            <p:cond delay="0"/>
                                          </p:stCondLst>
                                        </p:cTn>
                                        <p:tgtEl>
                                          <p:spTgt spid="142"/>
                                        </p:tgtEl>
                                        <p:attrNameLst>
                                          <p:attrName>style.visibility</p:attrName>
                                        </p:attrNameLst>
                                      </p:cBhvr>
                                      <p:to>
                                        <p:strVal val="visible"/>
                                      </p:to>
                                    </p:set>
                                    <p:animEffect transition="in" filter="fade">
                                      <p:cBhvr>
                                        <p:cTn id="95" dur="500"/>
                                        <p:tgtEl>
                                          <p:spTgt spid="142"/>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5.xml><?xml version="1.0" encoding="utf-8"?>
<p:sld xmlns:p="http://schemas.openxmlformats.org/presentationml/2006/main" xmlns:r="http://schemas.openxmlformats.org/officeDocument/2006/relationships" xmlns:a="http://schemas.openxmlformats.org/drawingml/2006/main">
  <p:cSld>
    <p:spTree>
      <p:nvGrpSpPr>
        <p:cNvPr id="145" name=""/>
        <p:cNvGrpSpPr/>
        <p:nvPr/>
      </p:nvGrpSpPr>
      <p:grpSpPr>
        <a:xfrm>
          <a:off x="0" y="0"/>
          <a:ext cx="0" cy="0"/>
          <a:chOff x="0" y="0"/>
          <a:chExt cx="0" cy="0"/>
        </a:xfrm>
      </p:grpSpPr>
      <p:pic>
        <p:nvPicPr>
          <p:cNvPr id="146" name="Picture 2" descr="C:\Documents and Settings\Lycia\桌面\AIAA Journal  Vol. 52, No. 2 (AIAA)_副本.jpg"/>
          <p:cNvPicPr>
            <a:picLocks noChangeAspect="true" noChangeArrowheads="true"/>
          </p:cNvPicPr>
          <p:nvPr/>
        </p:nvPicPr>
        <p:blipFill>
          <a:blip r:embed="rId1"/>
          <a:stretch>
            <a:fillRect/>
          </a:stretch>
        </p:blipFill>
        <p:spPr bwMode="auto">
          <a:xfrm>
            <a:off x="2881291" y="1142984"/>
            <a:ext cx="6507139" cy="5461932"/>
          </a:xfrm>
          <a:prstGeom prst="rect">
            <a:avLst/>
          </a:prstGeom>
          <a:noFill/>
          <a:ln>
            <a:solidFill>
              <a:schemeClr val="bg1">
                <a:lumMod val="65000"/>
              </a:schemeClr>
            </a:solidFill>
          </a:ln>
        </p:spPr>
      </p:pic>
      <p:sp>
        <p:nvSpPr>
          <p:cNvPr id="147"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48"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149" name="线形标注 2(无边框) 7"/>
          <p:cNvSpPr/>
          <p:nvPr/>
        </p:nvSpPr>
        <p:spPr>
          <a:xfrm>
            <a:off x="8310578" y="3429000"/>
            <a:ext cx="1785950" cy="714380"/>
          </a:xfrm>
          <a:prstGeom prst="callout2">
            <a:avLst>
              <a:gd name="adj1" fmla="val 15807"/>
              <a:gd name="adj2" fmla="val -4148"/>
              <a:gd name="adj3" fmla="val 15807"/>
              <a:gd name="adj4" fmla="val -13370"/>
              <a:gd name="adj5" fmla="val 92015"/>
              <a:gd name="adj6" fmla="val -33293"/>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按内容类型下载</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50" name="圆角矩形 6"/>
          <p:cNvSpPr/>
          <p:nvPr/>
        </p:nvSpPr>
        <p:spPr>
          <a:xfrm>
            <a:off x="4738678" y="3857628"/>
            <a:ext cx="2928958"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96" presetID="10" presetClass="entr" presetSubtype="0" fill="hold" grpId="0" nodeType="afterEffect">
                                  <p:stCondLst>
                                    <p:cond delay="0"/>
                                  </p:stCondLst>
                                  <p:childTnLst>
                                    <p:set>
                                      <p:cBhvr>
                                        <p:cTn id="97" dur="1" fill="hold">
                                          <p:stCondLst>
                                            <p:cond delay="0"/>
                                          </p:stCondLst>
                                        </p:cTn>
                                        <p:tgtEl>
                                          <p:spTgt spid="149"/>
                                        </p:tgtEl>
                                        <p:attrNameLst>
                                          <p:attrName>style.visibility</p:attrName>
                                        </p:attrNameLst>
                                      </p:cBhvr>
                                      <p:to>
                                        <p:strVal val="visible"/>
                                      </p:to>
                                    </p:set>
                                    <p:animEffect transition="in" filter="fade">
                                      <p:cBhvr>
                                        <p:cTn id="98" dur="500"/>
                                        <p:tgtEl>
                                          <p:spTgt spid="149"/>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6.xml><?xml version="1.0" encoding="utf-8"?>
<p:sld xmlns:p="http://schemas.openxmlformats.org/presentationml/2006/main" xmlns:r="http://schemas.openxmlformats.org/officeDocument/2006/relationships" xmlns:a="http://schemas.openxmlformats.org/drawingml/2006/main">
  <p:cSld>
    <p:spTree>
      <p:nvGrpSpPr>
        <p:cNvPr id="151" name=""/>
        <p:cNvGrpSpPr/>
        <p:nvPr/>
      </p:nvGrpSpPr>
      <p:grpSpPr>
        <a:xfrm>
          <a:off x="0" y="0"/>
          <a:ext cx="0" cy="0"/>
          <a:chOff x="0" y="0"/>
          <a:chExt cx="0" cy="0"/>
        </a:xfrm>
      </p:grpSpPr>
      <p:sp>
        <p:nvSpPr>
          <p:cNvPr id="152"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53" name="灯片编号占位符 4"/>
          <p:cNvSpPr>
            <a:spLocks noGrp="true"/>
          </p:cNvSpPr>
          <p:nvPr>
            <p:ph type="sldNum" sz="quarter" idx="12"/>
          </p:nvPr>
        </p:nvSpPr>
        <p:spPr/>
        <p:txBody>
          <a:bodyPr/>
          <a:lstStyle/>
          <a:p>
            <a:pPr/>
            <a:fld id="{482E7AA6-1A11-4F54-B86E-211BB401B0FE}" type="slidenum">
              <a:rPr/>
              <a:t/>
            </a:fld>
            <a:endParaRPr lang="en-US"/>
          </a:p>
        </p:txBody>
      </p:sp>
      <p:pic>
        <p:nvPicPr>
          <p:cNvPr id="154" name="Picture 2"/>
          <p:cNvPicPr>
            <a:picLocks noChangeAspect="true" noChangeArrowheads="true"/>
          </p:cNvPicPr>
          <p:nvPr/>
        </p:nvPicPr>
        <p:blipFill>
          <a:blip r:embed="rId1"/>
          <a:stretch>
            <a:fillRect/>
          </a:stretch>
        </p:blipFill>
        <p:spPr bwMode="auto">
          <a:xfrm>
            <a:off x="4167175" y="1357298"/>
            <a:ext cx="6326055" cy="4786346"/>
          </a:xfrm>
          <a:prstGeom prst="rect">
            <a:avLst/>
          </a:prstGeom>
          <a:noFill/>
          <a:ln w="9525">
            <a:solidFill>
              <a:schemeClr val="bg1">
                <a:lumMod val="65000"/>
              </a:schemeClr>
            </a:solidFill>
            <a:miter lim="800000"/>
            <a:headEnd/>
            <a:tailEnd/>
          </a:ln>
        </p:spPr>
      </p:pic>
      <p:sp>
        <p:nvSpPr>
          <p:cNvPr id="155" name="线形标注 2(无边框) 7"/>
          <p:cNvSpPr/>
          <p:nvPr/>
        </p:nvSpPr>
        <p:spPr>
          <a:xfrm>
            <a:off x="2095472" y="2143116"/>
            <a:ext cx="1643074" cy="1214446"/>
          </a:xfrm>
          <a:prstGeom prst="callout2">
            <a:avLst>
              <a:gd name="adj1" fmla="val 50693"/>
              <a:gd name="adj2" fmla="val 101750"/>
              <a:gd name="adj3" fmla="val 51834"/>
              <a:gd name="adj4" fmla="val 126213"/>
              <a:gd name="adj5" fmla="val -1760"/>
              <a:gd name="adj6" fmla="val 218867"/>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点击进入会议录列表，显示实时篇数</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56" name="Rectangle 4"/>
          <p:cNvSpPr>
            <a:spLocks noChangeArrowheads="true"/>
          </p:cNvSpPr>
          <p:nvPr/>
        </p:nvSpPr>
        <p:spPr bwMode="auto">
          <a:xfrm>
            <a:off x="1919536" y="1340769"/>
            <a:ext cx="2376264"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会议录浏览</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7" name="圆角矩形 8"/>
          <p:cNvSpPr/>
          <p:nvPr/>
        </p:nvSpPr>
        <p:spPr>
          <a:xfrm>
            <a:off x="6310314" y="4857760"/>
            <a:ext cx="3500462" cy="35719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dirty="false">
              <a:solidFill>
                <a:schemeClr val="tx1"/>
              </a:solidFill>
            </a:endParaRPr>
          </a:p>
        </p:txBody>
      </p:sp>
      <p:sp>
        <p:nvSpPr>
          <p:cNvPr id="158" name="TextBox 14"/>
          <p:cNvSpPr txBox="true"/>
          <p:nvPr/>
        </p:nvSpPr>
        <p:spPr>
          <a:xfrm>
            <a:off x="2279576" y="4143381"/>
            <a:ext cx="1458970" cy="1172629"/>
          </a:xfrm>
          <a:prstGeom prst="wedgeRectCallout">
            <a:avLst>
              <a:gd name="adj1" fmla="val 79059"/>
              <a:gd name="adj2" fmla="val -6183"/>
            </a:avLst>
          </a:prstGeom>
          <a:solidFill>
            <a:srgbClr val="FFEAA7"/>
          </a:solidFill>
          <a:ln>
            <a:noFill/>
          </a:ln>
        </p:spPr>
        <p:txBody>
          <a:bodyPr wrap="square" rtlCol="false">
            <a:spAutoFit/>
          </a:bodyPr>
          <a:lstStyle/>
          <a:p>
            <a:pPr>
              <a:lnSpc>
                <a:spcPct val="130000"/>
              </a:lnSpc>
            </a:pPr>
            <a:r>
              <a:rPr lang="zh-CN" altLang="en-US" dirty="false">
                <a:solidFill>
                  <a:prstClr val="black"/>
                </a:solidFill>
                <a:latin typeface="微软雅黑" panose="020B0503020204020204" pitchFamily="34" charset="-122"/>
                <a:ea typeface="微软雅黑" panose="020B0503020204020204" pitchFamily="34" charset="-122"/>
              </a:rPr>
              <a:t>过滤条件：</a:t>
            </a:r>
            <a:endParaRPr lang="en-US" altLang="zh-CN" dirty="false">
              <a:solidFill>
                <a:prstClr val="black"/>
              </a:solidFill>
              <a:latin typeface="微软雅黑" panose="020B0503020204020204" pitchFamily="34" charset="-122"/>
              <a:ea typeface="微软雅黑" panose="020B0503020204020204" pitchFamily="34" charset="-122"/>
            </a:endParaRPr>
          </a:p>
          <a:p>
            <a:pPr>
              <a:lnSpc>
                <a:spcPct val="130000"/>
              </a:lnSpc>
            </a:pPr>
            <a:r>
              <a:rPr lang="zh-CN" altLang="en-US" dirty="false">
                <a:solidFill>
                  <a:prstClr val="black"/>
                </a:solidFill>
                <a:latin typeface="微软雅黑" panose="020B0503020204020204" pitchFamily="34" charset="-122"/>
                <a:ea typeface="微软雅黑" panose="020B0503020204020204" pitchFamily="34" charset="-122"/>
              </a:rPr>
              <a:t>字母</a:t>
            </a:r>
            <a:r>
              <a:rPr lang="en-US" altLang="zh-CN" dirty="false">
                <a:solidFill>
                  <a:prstClr val="black"/>
                </a:solidFill>
                <a:latin typeface="微软雅黑" panose="020B0503020204020204" pitchFamily="34" charset="-122"/>
                <a:ea typeface="微软雅黑" panose="020B0503020204020204" pitchFamily="34" charset="-122"/>
              </a:rPr>
              <a:t>/</a:t>
            </a:r>
            <a:r>
              <a:rPr lang="zh-CN" altLang="en-US" dirty="false">
                <a:solidFill>
                  <a:prstClr val="black"/>
                </a:solidFill>
                <a:latin typeface="微软雅黑" panose="020B0503020204020204" pitchFamily="34" charset="-122"/>
                <a:ea typeface="微软雅黑" panose="020B0503020204020204" pitchFamily="34" charset="-122"/>
              </a:rPr>
              <a:t>时间</a:t>
            </a:r>
            <a:r>
              <a:rPr lang="en-US" altLang="zh-CN" dirty="false">
                <a:solidFill>
                  <a:prstClr val="black"/>
                </a:solidFill>
                <a:latin typeface="微软雅黑" panose="020B0503020204020204" pitchFamily="34" charset="-122"/>
                <a:ea typeface="微软雅黑" panose="020B0503020204020204" pitchFamily="34" charset="-122"/>
              </a:rPr>
              <a:t>/ </a:t>
            </a:r>
            <a:endParaRPr lang="en-US" altLang="zh-CN" dirty="false">
              <a:solidFill>
                <a:prstClr val="black"/>
              </a:solidFill>
              <a:latin typeface="微软雅黑" panose="020B0503020204020204" pitchFamily="34" charset="-122"/>
              <a:ea typeface="微软雅黑" panose="020B0503020204020204" pitchFamily="34" charset="-122"/>
            </a:endParaRPr>
          </a:p>
          <a:p>
            <a:pPr>
              <a:lnSpc>
                <a:spcPct val="130000"/>
              </a:lnSpc>
            </a:pPr>
            <a:r>
              <a:rPr lang="zh-CN" altLang="en-US" dirty="false">
                <a:solidFill>
                  <a:prstClr val="black"/>
                </a:solidFill>
                <a:latin typeface="微软雅黑" panose="020B0503020204020204" pitchFamily="34" charset="-122"/>
                <a:ea typeface="微软雅黑" panose="020B0503020204020204" pitchFamily="34" charset="-122"/>
              </a:rPr>
              <a:t>论坛</a:t>
            </a:r>
            <a:r>
              <a:rPr lang="en-US" altLang="zh-CN" dirty="false">
                <a:solidFill>
                  <a:prstClr val="black"/>
                </a:solidFill>
                <a:latin typeface="微软雅黑" panose="020B0503020204020204" pitchFamily="34" charset="-122"/>
                <a:ea typeface="微软雅黑" panose="020B0503020204020204" pitchFamily="34" charset="-122"/>
              </a:rPr>
              <a:t>/</a:t>
            </a:r>
            <a:r>
              <a:rPr lang="zh-CN" altLang="en-US" dirty="false">
                <a:solidFill>
                  <a:prstClr val="black"/>
                </a:solidFill>
                <a:latin typeface="微软雅黑" panose="020B0503020204020204" pitchFamily="34" charset="-122"/>
                <a:ea typeface="微软雅黑" panose="020B0503020204020204" pitchFamily="34" charset="-122"/>
              </a:rPr>
              <a:t>主题</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59" name="线形标注 2(无边框) 15"/>
          <p:cNvSpPr/>
          <p:nvPr/>
        </p:nvSpPr>
        <p:spPr>
          <a:xfrm>
            <a:off x="8239140" y="3857628"/>
            <a:ext cx="2071670" cy="571504"/>
          </a:xfrm>
          <a:prstGeom prst="callout2">
            <a:avLst>
              <a:gd name="adj1" fmla="val 67235"/>
              <a:gd name="adj2" fmla="val -2198"/>
              <a:gd name="adj3" fmla="val 64810"/>
              <a:gd name="adj4" fmla="val -23223"/>
              <a:gd name="adj5" fmla="val 162916"/>
              <a:gd name="adj6" fmla="val -5842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dirty="false">
                <a:solidFill>
                  <a:prstClr val="black"/>
                </a:solidFill>
                <a:latin typeface="微软雅黑" panose="020B0503020204020204" pitchFamily="34" charset="-122"/>
                <a:ea typeface="微软雅黑" panose="020B0503020204020204" pitchFamily="34" charset="-122"/>
              </a:rPr>
              <a:t>点击进入文章列表</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60" name="圆角矩形 10"/>
          <p:cNvSpPr/>
          <p:nvPr/>
        </p:nvSpPr>
        <p:spPr>
          <a:xfrm>
            <a:off x="5810248" y="2000240"/>
            <a:ext cx="857256" cy="214314"/>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dirty="false">
              <a:solidFill>
                <a:schemeClr val="tx1"/>
              </a:solidFill>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99" presetID="10" presetClass="entr" presetSubtype="0" fill="hold" grpId="0" nodeType="afterEffect">
                                  <p:stCondLst>
                                    <p:cond delay="0"/>
                                  </p:stCondLst>
                                  <p:childTnLst>
                                    <p:set>
                                      <p:cBhvr>
                                        <p:cTn id="100" dur="1" fill="hold">
                                          <p:stCondLst>
                                            <p:cond delay="0"/>
                                          </p:stCondLst>
                                        </p:cTn>
                                        <p:tgtEl>
                                          <p:spTgt spid="155"/>
                                        </p:tgtEl>
                                        <p:attrNameLst>
                                          <p:attrName>style.visibility</p:attrName>
                                        </p:attrNameLst>
                                      </p:cBhvr>
                                      <p:to>
                                        <p:strVal val="visible"/>
                                      </p:to>
                                    </p:set>
                                    <p:animEffect transition="in" filter="fade">
                                      <p:cBhvr>
                                        <p:cTn id="101" dur="500"/>
                                        <p:tgtEl>
                                          <p:spTgt spid="155"/>
                                        </p:tgtEl>
                                      </p:cBhvr>
                                    </p:animEffect>
                                  </p:childTnLst>
                                </p:cTn>
                              </p:par>
                            </p:childTnLst>
                          </p:cTn>
                        </p:par>
                        <p:par>
                          <p:cTn fill="hold">
                            <p:stCondLst>
                              <p:cond delay="0"/>
                            </p:stCondLst>
                            <p:childTnLst>
                              <p:par>
                                <p:cTn id="102" presetID="21" presetClass="entr" presetSubtype="1" fill="hold" grpId="0" nodeType="afterEffect">
                                  <p:stCondLst>
                                    <p:cond delay="0"/>
                                  </p:stCondLst>
                                  <p:childTnLst>
                                    <p:set>
                                      <p:cBhvr>
                                        <p:cTn id="103" dur="1" fill="hold">
                                          <p:stCondLst>
                                            <p:cond delay="0"/>
                                          </p:stCondLst>
                                        </p:cTn>
                                        <p:tgtEl>
                                          <p:spTgt spid="157"/>
                                        </p:tgtEl>
                                        <p:attrNameLst>
                                          <p:attrName>style.visibility</p:attrName>
                                        </p:attrNameLst>
                                      </p:cBhvr>
                                      <p:to>
                                        <p:strVal val="visible"/>
                                      </p:to>
                                    </p:set>
                                    <p:animEffect transition="in" filter="wheel(1)">
                                      <p:cBhvr>
                                        <p:cTn id="104" dur="500"/>
                                        <p:tgtEl>
                                          <p:spTgt spid="157"/>
                                        </p:tgtEl>
                                      </p:cBhvr>
                                    </p:animEffect>
                                  </p:childTnLst>
                                </p:cTn>
                              </p:par>
                            </p:childTnLst>
                          </p:cTn>
                        </p:par>
                        <p:par>
                          <p:cTn fill="hold">
                            <p:stCondLst>
                              <p:cond delay="0"/>
                            </p:stCondLst>
                            <p:childTnLst>
                              <p:par>
                                <p:cTn id="105" presetID="10" presetClass="entr" presetSubtype="0" fill="hold" grpId="0" nodeType="afterEffect">
                                  <p:stCondLst>
                                    <p:cond delay="0"/>
                                  </p:stCondLst>
                                  <p:childTnLst>
                                    <p:set>
                                      <p:cBhvr>
                                        <p:cTn id="106" dur="1" fill="hold">
                                          <p:stCondLst>
                                            <p:cond delay="0"/>
                                          </p:stCondLst>
                                        </p:cTn>
                                        <p:tgtEl>
                                          <p:spTgt spid="159"/>
                                        </p:tgtEl>
                                        <p:attrNameLst>
                                          <p:attrName>style.visibility</p:attrName>
                                        </p:attrNameLst>
                                      </p:cBhvr>
                                      <p:to>
                                        <p:strVal val="visible"/>
                                      </p:to>
                                    </p:set>
                                    <p:animEffect transition="in" filter="fade">
                                      <p:cBhvr>
                                        <p:cTn id="107" dur="500"/>
                                        <p:tgtEl>
                                          <p:spTgt spid="159"/>
                                        </p:tgtEl>
                                      </p:cBhvr>
                                    </p:animEffect>
                                  </p:childTnLst>
                                </p:cTn>
                              </p:par>
                            </p:childTnLst>
                          </p:cTn>
                        </p:par>
                        <p:par>
                          <p:cTn fill="hold">
                            <p:stCondLst>
                              <p:cond delay="0"/>
                            </p:stCondLst>
                            <p:childTnLst>
                              <p:par>
                                <p:cTn id="108" presetID="21" presetClass="entr" presetSubtype="1" fill="hold" grpId="0" nodeType="afterEffect">
                                  <p:stCondLst>
                                    <p:cond delay="0"/>
                                  </p:stCondLst>
                                  <p:childTnLst>
                                    <p:set>
                                      <p:cBhvr>
                                        <p:cTn id="109" dur="1" fill="hold">
                                          <p:stCondLst>
                                            <p:cond delay="0"/>
                                          </p:stCondLst>
                                        </p:cTn>
                                        <p:tgtEl>
                                          <p:spTgt spid="160"/>
                                        </p:tgtEl>
                                        <p:attrNameLst>
                                          <p:attrName>style.visibility</p:attrName>
                                        </p:attrNameLst>
                                      </p:cBhvr>
                                      <p:to>
                                        <p:strVal val="visible"/>
                                      </p:to>
                                    </p:set>
                                    <p:animEffect transition="in" filter="wheel(1)">
                                      <p:cBhvr>
                                        <p:cTn id="110" dur="500"/>
                                        <p:tgtEl>
                                          <p:spTgt spid="160"/>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7.xml><?xml version="1.0" encoding="utf-8"?>
<p:sld xmlns:p="http://schemas.openxmlformats.org/presentationml/2006/main" xmlns:r="http://schemas.openxmlformats.org/officeDocument/2006/relationships" xmlns:a="http://schemas.openxmlformats.org/drawingml/2006/main">
  <p:cSld>
    <p:spTree>
      <p:nvGrpSpPr>
        <p:cNvPr id="161" name=""/>
        <p:cNvGrpSpPr/>
        <p:nvPr/>
      </p:nvGrpSpPr>
      <p:grpSpPr>
        <a:xfrm>
          <a:off x="0" y="0"/>
          <a:ext cx="0" cy="0"/>
          <a:chOff x="0" y="0"/>
          <a:chExt cx="0" cy="0"/>
        </a:xfrm>
      </p:grpSpPr>
      <p:sp>
        <p:nvSpPr>
          <p:cNvPr id="162"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63"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164" name="Rectangle 4"/>
          <p:cNvSpPr>
            <a:spLocks noChangeArrowheads="true"/>
          </p:cNvSpPr>
          <p:nvPr/>
        </p:nvSpPr>
        <p:spPr bwMode="auto">
          <a:xfrm>
            <a:off x="1919536" y="1340769"/>
            <a:ext cx="2376264"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会议录浏览</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65" name="Picture 2"/>
          <p:cNvPicPr>
            <a:picLocks noChangeAspect="true" noChangeArrowheads="true"/>
          </p:cNvPicPr>
          <p:nvPr/>
        </p:nvPicPr>
        <p:blipFill>
          <a:blip r:embed="rId1"/>
          <a:stretch>
            <a:fillRect/>
          </a:stretch>
        </p:blipFill>
        <p:spPr bwMode="auto">
          <a:xfrm>
            <a:off x="4167174" y="1214422"/>
            <a:ext cx="6097022" cy="5000660"/>
          </a:xfrm>
          <a:prstGeom prst="rect">
            <a:avLst/>
          </a:prstGeom>
          <a:noFill/>
          <a:ln w="9525">
            <a:solidFill>
              <a:schemeClr val="bg1">
                <a:lumMod val="65000"/>
              </a:schemeClr>
            </a:solidFill>
            <a:miter lim="800000"/>
            <a:headEnd/>
            <a:tailEnd/>
          </a:ln>
        </p:spPr>
      </p:pic>
      <p:sp>
        <p:nvSpPr>
          <p:cNvPr id="166" name="线形标注 2(无边框) 7"/>
          <p:cNvSpPr/>
          <p:nvPr/>
        </p:nvSpPr>
        <p:spPr>
          <a:xfrm>
            <a:off x="8596330" y="2357430"/>
            <a:ext cx="1571636" cy="642942"/>
          </a:xfrm>
          <a:prstGeom prst="callout2">
            <a:avLst>
              <a:gd name="adj1" fmla="val 196527"/>
              <a:gd name="adj2" fmla="val -939"/>
              <a:gd name="adj3" fmla="val 197335"/>
              <a:gd name="adj4" fmla="val 33179"/>
              <a:gd name="adj5" fmla="val 103119"/>
              <a:gd name="adj6" fmla="val 66691"/>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sz="1600" dirty="false">
                <a:solidFill>
                  <a:prstClr val="black"/>
                </a:solidFill>
                <a:latin typeface="微软雅黑" panose="020B0503020204020204" pitchFamily="34" charset="-122"/>
                <a:ea typeface="微软雅黑" panose="020B0503020204020204" pitchFamily="34" charset="-122"/>
              </a:rPr>
              <a:t>所属会议</a:t>
            </a:r>
            <a:r>
              <a:rPr lang="en-US" altLang="zh-CN" sz="1600" dirty="false">
                <a:solidFill>
                  <a:prstClr val="black"/>
                </a:solidFill>
                <a:latin typeface="微软雅黑" panose="020B0503020204020204" pitchFamily="34" charset="-122"/>
                <a:ea typeface="微软雅黑" panose="020B0503020204020204" pitchFamily="34" charset="-122"/>
              </a:rPr>
              <a:t>/</a:t>
            </a:r>
            <a:r>
              <a:rPr lang="zh-CN" altLang="en-US" sz="1600" dirty="false">
                <a:solidFill>
                  <a:prstClr val="black"/>
                </a:solidFill>
                <a:latin typeface="微软雅黑" panose="020B0503020204020204" pitchFamily="34" charset="-122"/>
                <a:ea typeface="微软雅黑" panose="020B0503020204020204" pitchFamily="34" charset="-122"/>
              </a:rPr>
              <a:t>论坛</a:t>
            </a:r>
            <a:endParaRPr lang="zh-CN" altLang="en-US" sz="1600" dirty="false">
              <a:solidFill>
                <a:prstClr val="black"/>
              </a:solidFill>
              <a:latin typeface="微软雅黑" panose="020B0503020204020204" pitchFamily="34" charset="-122"/>
              <a:ea typeface="微软雅黑" panose="020B0503020204020204" pitchFamily="34" charset="-122"/>
            </a:endParaRPr>
          </a:p>
        </p:txBody>
      </p:sp>
      <p:sp>
        <p:nvSpPr>
          <p:cNvPr id="167" name="线形标注 2(无边框) 12"/>
          <p:cNvSpPr/>
          <p:nvPr/>
        </p:nvSpPr>
        <p:spPr>
          <a:xfrm>
            <a:off x="4810116" y="6072206"/>
            <a:ext cx="2000264" cy="500066"/>
          </a:xfrm>
          <a:prstGeom prst="callout2">
            <a:avLst>
              <a:gd name="adj1" fmla="val 28706"/>
              <a:gd name="adj2" fmla="val 138663"/>
              <a:gd name="adj3" fmla="val 52422"/>
              <a:gd name="adj4" fmla="val 112010"/>
              <a:gd name="adj5" fmla="val 52008"/>
              <a:gd name="adj6" fmla="val 99769"/>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20000"/>
              </a:lnSpc>
              <a:defRPr/>
            </a:pPr>
            <a:r>
              <a:rPr lang="zh-CN" altLang="en-US" dirty="false">
                <a:solidFill>
                  <a:prstClr val="black"/>
                </a:solidFill>
                <a:latin typeface="微软雅黑" panose="020B0503020204020204" pitchFamily="34" charset="-122"/>
                <a:ea typeface="微软雅黑" panose="020B0503020204020204" pitchFamily="34" charset="-122"/>
              </a:rPr>
              <a:t>按内容类型下载</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68" name="线形标注 2(无边框) 11"/>
          <p:cNvSpPr/>
          <p:nvPr/>
        </p:nvSpPr>
        <p:spPr>
          <a:xfrm>
            <a:off x="1738282" y="3929066"/>
            <a:ext cx="2143140" cy="500066"/>
          </a:xfrm>
          <a:prstGeom prst="callout2">
            <a:avLst>
              <a:gd name="adj1" fmla="val 120133"/>
              <a:gd name="adj2" fmla="val 152608"/>
              <a:gd name="adj3" fmla="val 49652"/>
              <a:gd name="adj4" fmla="val 119399"/>
              <a:gd name="adj5" fmla="val 49237"/>
              <a:gd name="adj6" fmla="val 103048"/>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20000"/>
              </a:lnSpc>
              <a:defRPr/>
            </a:pPr>
            <a:r>
              <a:rPr lang="zh-CN" altLang="en-US" dirty="false">
                <a:solidFill>
                  <a:prstClr val="black"/>
                </a:solidFill>
                <a:latin typeface="微软雅黑" panose="020B0503020204020204" pitchFamily="34" charset="-122"/>
                <a:ea typeface="微软雅黑" panose="020B0503020204020204" pitchFamily="34" charset="-122"/>
              </a:rPr>
              <a:t>点击进入文章页面</a:t>
            </a:r>
            <a:endParaRPr lang="zh-CN" altLang="en-US" dirty="false">
              <a:solidFill>
                <a:prstClr val="black"/>
              </a:solidFill>
              <a:latin typeface="微软雅黑" panose="020B0503020204020204" pitchFamily="34" charset="-122"/>
              <a:ea typeface="微软雅黑" panose="020B0503020204020204" pitchFamily="34" charset="-122"/>
            </a:endParaRPr>
          </a:p>
        </p:txBody>
      </p:sp>
      <p:sp>
        <p:nvSpPr>
          <p:cNvPr id="169" name="圆角矩形 13"/>
          <p:cNvSpPr/>
          <p:nvPr/>
        </p:nvSpPr>
        <p:spPr>
          <a:xfrm>
            <a:off x="7392144" y="3429000"/>
            <a:ext cx="1132748"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ln w="57150">
                <a:solidFill>
                  <a:schemeClr val="tx1"/>
                </a:solidFill>
              </a:ln>
            </a:endParaRPr>
          </a:p>
        </p:txBody>
      </p:sp>
      <p:sp>
        <p:nvSpPr>
          <p:cNvPr id="170" name="圆角矩形 14"/>
          <p:cNvSpPr/>
          <p:nvPr/>
        </p:nvSpPr>
        <p:spPr>
          <a:xfrm>
            <a:off x="6953256" y="5715016"/>
            <a:ext cx="1714512" cy="4286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ln w="38100">
                <a:solidFill>
                  <a:schemeClr val="tx1"/>
                </a:solidFill>
              </a:ln>
            </a:endParaRPr>
          </a:p>
        </p:txBody>
      </p:sp>
      <p:sp>
        <p:nvSpPr>
          <p:cNvPr id="171" name="圆角矩形 15"/>
          <p:cNvSpPr/>
          <p:nvPr/>
        </p:nvSpPr>
        <p:spPr>
          <a:xfrm>
            <a:off x="4238612" y="4572008"/>
            <a:ext cx="4000528" cy="35719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zh-CN" altLang="en-US">
              <a:ln w="57150">
                <a:solidFill>
                  <a:schemeClr val="tx1"/>
                </a:solidFill>
              </a:ln>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111" presetID="10" presetClass="entr" presetSubtype="0" fill="hold" grpId="0" nodeType="afterEffect">
                                  <p:stCondLst>
                                    <p:cond delay="0"/>
                                  </p:stCondLst>
                                  <p:childTnLst>
                                    <p:set>
                                      <p:cBhvr>
                                        <p:cTn id="112" dur="1" fill="hold">
                                          <p:stCondLst>
                                            <p:cond delay="0"/>
                                          </p:stCondLst>
                                        </p:cTn>
                                        <p:tgtEl>
                                          <p:spTgt spid="166"/>
                                        </p:tgtEl>
                                        <p:attrNameLst>
                                          <p:attrName>style.visibility</p:attrName>
                                        </p:attrNameLst>
                                      </p:cBhvr>
                                      <p:to>
                                        <p:strVal val="visible"/>
                                      </p:to>
                                    </p:set>
                                    <p:animEffect transition="in" filter="fade">
                                      <p:cBhvr>
                                        <p:cTn id="113" dur="500"/>
                                        <p:tgtEl>
                                          <p:spTgt spid="166"/>
                                        </p:tgtEl>
                                      </p:cBhvr>
                                    </p:animEffect>
                                  </p:childTnLst>
                                </p:cTn>
                              </p:par>
                            </p:childTnLst>
                          </p:cTn>
                        </p:par>
                        <p:par>
                          <p:cTn fill="hold">
                            <p:stCondLst>
                              <p:cond delay="0"/>
                            </p:stCondLst>
                            <p:childTnLst>
                              <p:par>
                                <p:cTn id="114" presetID="10" presetClass="entr" presetSubtype="0"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Effect transition="in" filter="fade">
                                      <p:cBhvr>
                                        <p:cTn id="116" dur="500"/>
                                        <p:tgtEl>
                                          <p:spTgt spid="167"/>
                                        </p:tgtEl>
                                      </p:cBhvr>
                                    </p:animEffect>
                                  </p:childTnLst>
                                </p:cTn>
                              </p:par>
                            </p:childTnLst>
                          </p:cTn>
                        </p:par>
                        <p:par>
                          <p:cTn fill="hold">
                            <p:stCondLst>
                              <p:cond delay="0"/>
                            </p:stCondLst>
                            <p:childTnLst>
                              <p:par>
                                <p:cTn id="117" presetID="10" presetClass="entr" presetSubtype="0" fill="hold" grpId="0" nodeType="afterEffect">
                                  <p:stCondLst>
                                    <p:cond delay="0"/>
                                  </p:stCondLst>
                                  <p:childTnLst>
                                    <p:set>
                                      <p:cBhvr>
                                        <p:cTn id="118" dur="1" fill="hold">
                                          <p:stCondLst>
                                            <p:cond delay="0"/>
                                          </p:stCondLst>
                                        </p:cTn>
                                        <p:tgtEl>
                                          <p:spTgt spid="168"/>
                                        </p:tgtEl>
                                        <p:attrNameLst>
                                          <p:attrName>style.visibility</p:attrName>
                                        </p:attrNameLst>
                                      </p:cBhvr>
                                      <p:to>
                                        <p:strVal val="visible"/>
                                      </p:to>
                                    </p:set>
                                    <p:animEffect transition="in" filter="fade">
                                      <p:cBhvr>
                                        <p:cTn id="119" dur="500"/>
                                        <p:tgtEl>
                                          <p:spTgt spid="168"/>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8.xml><?xml version="1.0" encoding="utf-8"?>
<p:sld xmlns:p="http://schemas.openxmlformats.org/presentationml/2006/main" xmlns:r="http://schemas.openxmlformats.org/officeDocument/2006/relationships" xmlns:a="http://schemas.openxmlformats.org/drawingml/2006/main">
  <p:cSld>
    <p:spTree>
      <p:nvGrpSpPr>
        <p:cNvPr id="172" name=""/>
        <p:cNvGrpSpPr/>
        <p:nvPr/>
      </p:nvGrpSpPr>
      <p:grpSpPr>
        <a:xfrm>
          <a:off x="0" y="0"/>
          <a:ext cx="0" cy="0"/>
          <a:chOff x="0" y="0"/>
          <a:chExt cx="0" cy="0"/>
        </a:xfrm>
      </p:grpSpPr>
      <p:sp>
        <p:nvSpPr>
          <p:cNvPr id="173" name="页脚占位符 3"/>
          <p:cNvSpPr>
            <a:spLocks noGrp="true"/>
          </p:cNvSpPr>
          <p:nvPr>
            <p:ph type="ftr" sz="quarter" idx="11"/>
          </p:nvPr>
        </p:nvSpPr>
        <p:spPr/>
        <p:txBody>
          <a:bodyPr/>
          <a:lstStyle/>
          <a:p>
            <a:pPr/>
            <a:r>
              <a:rPr lang="en-US" altLang="zh-CN"/>
              <a:t>Accucoms China</a:t>
            </a:r>
            <a:endParaRPr lang="zh-CN" altLang="en-US" dirty="false"/>
          </a:p>
        </p:txBody>
      </p:sp>
      <p:sp>
        <p:nvSpPr>
          <p:cNvPr id="174" name="灯片编号占位符 4"/>
          <p:cNvSpPr>
            <a:spLocks noGrp="true"/>
          </p:cNvSpPr>
          <p:nvPr>
            <p:ph type="sldNum" sz="quarter" idx="12"/>
          </p:nvPr>
        </p:nvSpPr>
        <p:spPr/>
        <p:txBody>
          <a:bodyPr/>
          <a:lstStyle/>
          <a:p>
            <a:pPr/>
            <a:fld id="{482E7AA6-1A11-4F54-B86E-211BB401B0FE}" type="slidenum">
              <a:rPr/>
              <a:t/>
            </a:fld>
            <a:endParaRPr lang="en-US"/>
          </a:p>
        </p:txBody>
      </p:sp>
      <p:sp>
        <p:nvSpPr>
          <p:cNvPr id="175" name="Rectangle 4"/>
          <p:cNvSpPr>
            <a:spLocks noChangeArrowheads="true"/>
          </p:cNvSpPr>
          <p:nvPr/>
        </p:nvSpPr>
        <p:spPr bwMode="auto">
          <a:xfrm>
            <a:off x="1919536" y="1340769"/>
            <a:ext cx="2376264" cy="633413"/>
          </a:xfrm>
          <a:prstGeom prst="rect">
            <a:avLst/>
          </a:prstGeom>
          <a:noFill/>
          <a:ln w="9525">
            <a:noFill/>
            <a:miter lim="800000"/>
          </a:ln>
        </p:spPr>
        <p:txBody>
          <a:bodyPr/>
          <a:lstStyle/>
          <a:p>
            <a:pP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会议录浏览</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76" name="Picture 2"/>
          <p:cNvPicPr>
            <a:picLocks noChangeAspect="true" noChangeArrowheads="true"/>
          </p:cNvPicPr>
          <p:nvPr/>
        </p:nvPicPr>
        <p:blipFill>
          <a:blip r:embed="rId1"/>
          <a:stretch>
            <a:fillRect/>
          </a:stretch>
        </p:blipFill>
        <p:spPr bwMode="auto">
          <a:xfrm>
            <a:off x="3024166" y="1857365"/>
            <a:ext cx="6429420" cy="4804953"/>
          </a:xfrm>
          <a:prstGeom prst="rect">
            <a:avLst/>
          </a:prstGeom>
          <a:noFill/>
          <a:ln w="9525">
            <a:solidFill>
              <a:schemeClr val="bg1">
                <a:lumMod val="65000"/>
              </a:schemeClr>
            </a:solidFill>
            <a:miter lim="800000"/>
            <a:headEnd/>
            <a:tailEnd/>
          </a:ln>
        </p:spPr>
      </p:pic>
      <p:sp>
        <p:nvSpPr>
          <p:cNvPr id="177" name="线形标注 2(无边框) 7"/>
          <p:cNvSpPr/>
          <p:nvPr/>
        </p:nvSpPr>
        <p:spPr>
          <a:xfrm>
            <a:off x="6458320" y="2996952"/>
            <a:ext cx="1785950" cy="857256"/>
          </a:xfrm>
          <a:prstGeom prst="callout2">
            <a:avLst>
              <a:gd name="adj1" fmla="val 146965"/>
              <a:gd name="adj2" fmla="val 51953"/>
              <a:gd name="adj3" fmla="val 144002"/>
              <a:gd name="adj4" fmla="val 51691"/>
              <a:gd name="adj5" fmla="val 103119"/>
              <a:gd name="adj6" fmla="val 51705"/>
            </a:avLst>
          </a:prstGeom>
          <a:solidFill>
            <a:srgbClr val="FFE9A3"/>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just">
              <a:lnSpc>
                <a:spcPct val="150000"/>
              </a:lnSpc>
              <a:defRPr/>
            </a:pPr>
            <a:r>
              <a:rPr lang="zh-CN" altLang="en-US" sz="1600" dirty="false">
                <a:solidFill>
                  <a:prstClr val="black"/>
                </a:solidFill>
                <a:latin typeface="微软雅黑" panose="020B0503020204020204" pitchFamily="34" charset="-122"/>
                <a:ea typeface="微软雅黑" panose="020B0503020204020204" pitchFamily="34" charset="-122"/>
              </a:rPr>
              <a:t>收藏</a:t>
            </a:r>
            <a:r>
              <a:rPr lang="en-US" altLang="zh-CN" sz="1600" dirty="false">
                <a:solidFill>
                  <a:prstClr val="black"/>
                </a:solidFill>
                <a:latin typeface="微软雅黑" panose="020B0503020204020204" pitchFamily="34" charset="-122"/>
                <a:ea typeface="微软雅黑" panose="020B0503020204020204" pitchFamily="34" charset="-122"/>
              </a:rPr>
              <a:t>/</a:t>
            </a:r>
            <a:r>
              <a:rPr lang="zh-CN" altLang="en-US" sz="1600" dirty="false">
                <a:solidFill>
                  <a:prstClr val="black"/>
                </a:solidFill>
                <a:latin typeface="微软雅黑" panose="020B0503020204020204" pitchFamily="34" charset="-122"/>
                <a:ea typeface="微软雅黑" panose="020B0503020204020204" pitchFamily="34" charset="-122"/>
              </a:rPr>
              <a:t>引文下载</a:t>
            </a:r>
            <a:r>
              <a:rPr lang="en-US" altLang="zh-CN" sz="1600" dirty="false">
                <a:solidFill>
                  <a:prstClr val="black"/>
                </a:solidFill>
                <a:latin typeface="微软雅黑" panose="020B0503020204020204" pitchFamily="34" charset="-122"/>
                <a:ea typeface="微软雅黑" panose="020B0503020204020204" pitchFamily="34" charset="-122"/>
              </a:rPr>
              <a:t>/</a:t>
            </a:r>
            <a:r>
              <a:rPr lang="zh-CN" altLang="en-US" sz="1600" dirty="false">
                <a:solidFill>
                  <a:prstClr val="black"/>
                </a:solidFill>
                <a:latin typeface="微软雅黑" panose="020B0503020204020204" pitchFamily="34" charset="-122"/>
                <a:ea typeface="微软雅黑" panose="020B0503020204020204" pitchFamily="34" charset="-122"/>
              </a:rPr>
              <a:t>引文跟踪</a:t>
            </a:r>
            <a:r>
              <a:rPr lang="en-US" altLang="zh-CN" sz="1600" dirty="false">
                <a:solidFill>
                  <a:prstClr val="black"/>
                </a:solidFill>
                <a:latin typeface="微软雅黑" panose="020B0503020204020204" pitchFamily="34" charset="-122"/>
                <a:ea typeface="微软雅黑" panose="020B0503020204020204" pitchFamily="34" charset="-122"/>
              </a:rPr>
              <a:t>/</a:t>
            </a:r>
            <a:r>
              <a:rPr lang="zh-CN" altLang="en-US" sz="1600" dirty="false">
                <a:solidFill>
                  <a:prstClr val="black"/>
                </a:solidFill>
                <a:latin typeface="微软雅黑" panose="020B0503020204020204" pitchFamily="34" charset="-122"/>
                <a:ea typeface="微软雅黑" panose="020B0503020204020204" pitchFamily="34" charset="-122"/>
              </a:rPr>
              <a:t>分享</a:t>
            </a:r>
            <a:endParaRPr lang="zh-CN" altLang="en-US" sz="1600" dirty="false">
              <a:solidFill>
                <a:prstClr val="black"/>
              </a:solidFill>
              <a:latin typeface="微软雅黑" panose="020B0503020204020204" pitchFamily="34" charset="-122"/>
              <a:ea typeface="微软雅黑" panose="020B0503020204020204" pitchFamily="34" charset="-122"/>
            </a:endParaRPr>
          </a:p>
        </p:txBody>
      </p:sp>
      <p:sp>
        <p:nvSpPr>
          <p:cNvPr id="178" name="圆角矩形 14"/>
          <p:cNvSpPr/>
          <p:nvPr/>
        </p:nvSpPr>
        <p:spPr>
          <a:xfrm>
            <a:off x="6744072" y="4259840"/>
            <a:ext cx="1214446" cy="928694"/>
          </a:xfrm>
          <a:prstGeom prst="roundRect">
            <a:avLst/>
          </a:prstGeom>
          <a:noFill/>
          <a:ln w="508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sz="2000" b="true" dirty="false">
              <a:solidFill>
                <a:schemeClr val="tx1"/>
              </a:solidFill>
            </a:endParaRPr>
          </a:p>
        </p:txBody>
      </p:sp>
    </p:spTree>
  </p:cSld>
  <p:clrMapOvr>
    <a:masterClrMapping/>
  </p:clrMapOvr>
  <p:transition>
    <p:fade/>
  </p:transition>
  <p:timing>
    <p:tnLst>
      <p:par>
        <p:cTn dur="indefinite" restart="never" nodeType="tmRoot">
          <p:childTnLst>
            <p:seq concurrent="true" nextAc="seek">
              <p:cTn dur="indefinite" nodeType="mainSeq">
                <p:childTnLst>
                  <p:par>
                    <p:cTn fill="hold">
                      <p:stCondLst>
                        <p:cond delay="indefinite"/>
                      </p:stCondLst>
                      <p:childTnLst>
                        <p:par>
                          <p:cTn fill="hold">
                            <p:stCondLst>
                              <p:cond delay="0"/>
                            </p:stCondLst>
                          </p:cTn>
                        </p:par>
                        <p:par>
                          <p:cTn fill="hold">
                            <p:stCondLst>
                              <p:cond delay="0"/>
                            </p:stCondLst>
                            <p:childTnLst>
                              <p:par>
                                <p:cTn id="120" presetID="10" presetClass="entr" presetSubtype="0" fill="hold" grpId="0" nodeType="afterEffect">
                                  <p:stCondLst>
                                    <p:cond delay="0"/>
                                  </p:stCondLst>
                                  <p:childTnLst>
                                    <p:set>
                                      <p:cBhvr>
                                        <p:cTn id="121" dur="1" fill="hold">
                                          <p:stCondLst>
                                            <p:cond delay="0"/>
                                          </p:stCondLst>
                                        </p:cTn>
                                        <p:tgtEl>
                                          <p:spTgt spid="177"/>
                                        </p:tgtEl>
                                        <p:attrNameLst>
                                          <p:attrName>style.visibility</p:attrName>
                                        </p:attrNameLst>
                                      </p:cBhvr>
                                      <p:to>
                                        <p:strVal val="visible"/>
                                      </p:to>
                                    </p:set>
                                    <p:animEffect transition="in" filter="fade">
                                      <p:cBhvr>
                                        <p:cTn id="122" dur="500"/>
                                        <p:tgtEl>
                                          <p:spTgt spid="177"/>
                                        </p:tgtEl>
                                      </p:cBhvr>
                                    </p:animEffect>
                                  </p:childTnLst>
                                </p:cTn>
                              </p:par>
                            </p:childTnLst>
                          </p:cTn>
                        </p:par>
                        <p:par>
                          <p:cTn fill="hold">
                            <p:stCondLst>
                              <p:cond delay="0"/>
                            </p:stCondLst>
                            <p:childTnLst>
                              <p:par>
                                <p:cTn id="123" presetID="21" presetClass="entr" presetSubtype="1" fill="hold" grpId="0" nodeType="afterEffect">
                                  <p:stCondLst>
                                    <p:cond delay="0"/>
                                  </p:stCondLst>
                                  <p:childTnLst>
                                    <p:set>
                                      <p:cBhvr>
                                        <p:cTn id="124" dur="1" fill="hold">
                                          <p:stCondLst>
                                            <p:cond delay="0"/>
                                          </p:stCondLst>
                                        </p:cTn>
                                        <p:tgtEl>
                                          <p:spTgt spid="178"/>
                                        </p:tgtEl>
                                        <p:attrNameLst>
                                          <p:attrName>style.visibility</p:attrName>
                                        </p:attrNameLst>
                                      </p:cBhvr>
                                      <p:to>
                                        <p:strVal val="visible"/>
                                      </p:to>
                                    </p:set>
                                    <p:animEffect transition="in" filter="wheel(1)">
                                      <p:cBhvr>
                                        <p:cTn id="125" dur="500"/>
                                        <p:tgtEl>
                                          <p:spTgt spid="178"/>
                                        </p:tgtEl>
                                      </p:cBhvr>
                                    </p:animEffect>
                                  </p:childTnLst>
                                </p:cTn>
                              </p:par>
                            </p:childTnLst>
                          </p:cTn>
                        </p:par>
                      </p:childTnLst>
                    </p:cTn>
                  </p:par>
                </p:childTnLst>
              </p:cTn>
              <p:prevCondLst>
                <p:cond evt="onPrev" delay="0"/>
              </p:prevCondLst>
              <p:nextCondLst>
                <p:cond evt="onNext" delay="0">
                  <p:tgtEl>
                    <p:sldTgt/>
                  </p:tgtEl>
                </p:cond>
              </p:nextCondLst>
            </p:seq>
          </p:childTnLst>
        </p:cTn>
      </p:par>
    </p:tnLst>
  </p:timing>
</p:sld>
</file>

<file path=ppt/slides/slide29.xml><?xml version="1.0" encoding="utf-8"?>
<p:sld xmlns:p="http://schemas.openxmlformats.org/presentationml/2006/main" xmlns:r="http://schemas.openxmlformats.org/officeDocument/2006/relationships" xmlns:a="http://schemas.openxmlformats.org/drawingml/2006/main">
  <p:cSld>
    <p:spTree>
      <p:nvGrpSpPr>
        <p:cNvPr id="179" name=""/>
        <p:cNvGrpSpPr/>
        <p:nvPr/>
      </p:nvGrpSpPr>
      <p:grpSpPr>
        <a:xfrm>
          <a:off x="0" y="0"/>
          <a:ext cx="0" cy="0"/>
          <a:chOff x="0" y="0"/>
          <a:chExt cx="0" cy="0"/>
        </a:xfrm>
      </p:grpSpPr>
      <p:sp>
        <p:nvSpPr>
          <p:cNvPr id="180" name="Rectangle 4"/>
          <p:cNvSpPr>
            <a:spLocks noChangeArrowheads="true"/>
          </p:cNvSpPr>
          <p:nvPr/>
        </p:nvSpPr>
        <p:spPr bwMode="auto">
          <a:xfrm>
            <a:off x="2351584" y="2420888"/>
            <a:ext cx="7772400" cy="1368152"/>
          </a:xfrm>
          <a:prstGeom prst="rect">
            <a:avLst/>
          </a:prstGeom>
          <a:noFill/>
          <a:ln w="9525">
            <a:noFill/>
            <a:miter lim="800000"/>
          </a:ln>
          <a:effectLst/>
        </p:spPr>
        <p:txBody>
          <a:bodyPr/>
          <a:lstStyle/>
          <a:p>
            <a:pPr algn="l">
              <a:spcBef>
                <a:spcPct val="20000"/>
              </a:spcBef>
            </a:pPr>
            <a:r>
              <a:rPr lang="en-US" altLang="zh-CN" sz="2100" b="true" dirty="false">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100" b="true" dirty="false">
                <a:solidFill>
                  <a:schemeClr val="tx1">
                    <a:lumMod val="75000"/>
                    <a:lumOff val="25000"/>
                  </a:schemeClr>
                </a:solidFill>
                <a:latin typeface="微软雅黑" panose="020B0503020204020204" pitchFamily="34" charset="-122"/>
                <a:ea typeface="微软雅黑" panose="020B0503020204020204" pitchFamily="34" charset="-122"/>
              </a:rPr>
              <a:t>请合理使用资源，注意知识产权的保护。</a:t>
            </a:r>
            <a:endParaRPr lang="zh-CN" altLang="en-US" sz="2100" b="true" dirty="false">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800"/>
              </a:lnSpc>
              <a:spcBef>
                <a:spcPct val="20000"/>
              </a:spcBef>
            </a:pPr>
            <a:endParaRPr lang="zh-CN" altLang="en-US" sz="2100" b="true" dirty="false">
              <a:solidFill>
                <a:schemeClr val="tx1">
                  <a:lumMod val="75000"/>
                  <a:lumOff val="25000"/>
                </a:schemeClr>
              </a:solidFill>
              <a:latin typeface="微软雅黑" panose="020B0503020204020204" pitchFamily="34" charset="-122"/>
              <a:ea typeface="微软雅黑" panose="020B0503020204020204" pitchFamily="34" charset="-122"/>
            </a:endParaRPr>
          </a:p>
          <a:p>
            <a:pPr algn="l">
              <a:spcBef>
                <a:spcPct val="20000"/>
              </a:spcBef>
            </a:pPr>
            <a:r>
              <a:rPr lang="en-US" altLang="zh-CN" sz="2100" b="true" dirty="false">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100" b="true" dirty="false">
                <a:solidFill>
                  <a:schemeClr val="tx1">
                    <a:lumMod val="75000"/>
                    <a:lumOff val="25000"/>
                  </a:schemeClr>
                </a:solidFill>
                <a:latin typeface="微软雅黑" panose="020B0503020204020204" pitchFamily="34" charset="-122"/>
                <a:ea typeface="微软雅黑" panose="020B0503020204020204" pitchFamily="34" charset="-122"/>
              </a:rPr>
              <a:t>请不要使用下载软件进行下载，请不要进行系统性批量下载。</a:t>
            </a:r>
            <a:endParaRPr lang="zh-CN" altLang="en-US" sz="2100" b="true"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1" name="标题 1"/>
          <p:cNvSpPr txBox="true"/>
          <p:nvPr/>
        </p:nvSpPr>
        <p:spPr>
          <a:xfrm>
            <a:off x="2042864" y="1412776"/>
            <a:ext cx="8229600" cy="796908"/>
          </a:xfrm>
          <a:prstGeom prst="rect">
            <a:avLst/>
          </a:prstGeom>
          <a:noFill/>
          <a:ln w="9525">
            <a:noFill/>
            <a:miter lim="800000"/>
          </a:ln>
        </p:spPr>
        <p:txBody>
          <a:bodyPr/>
          <a:lstStyle/>
          <a:p>
            <a:pPr marL="342900" indent="-342900" algn="ctr" fontAlgn="base">
              <a:spcBef>
                <a:spcPts val="600"/>
              </a:spcBef>
              <a:spcAft>
                <a:spcPct val="1"/>
              </a:spcAft>
              <a:defRPr/>
            </a:pPr>
            <a:r>
              <a:rPr lang="zh-CN" altLang="en-US"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合理使用</a:t>
            </a:r>
            <a:endParaRPr lang="zh-CN" altLang="en-US"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82" name="Picture 2" descr="https://timgsa.baidu.com/timg?image&amp;quality=80&amp;size=b9999_10000&amp;sec=1498025394829&amp;di=6cefa2dfeff8aa7d9d79a3515735385f&amp;imgtype=0&amp;src=http%3A%2F%2Fpic.58pic.com%2F58pic%2F15%2F47%2F30%2F55e58PIC2mq_1024.png"/>
          <p:cNvPicPr>
            <a:picLocks noChangeAspect="true" noChangeArrowheads="true"/>
          </p:cNvPicPr>
          <p:nvPr/>
        </p:nvPicPr>
        <p:blipFill>
          <a:blip r:embed="rId2" cstate="print"/>
          <a:srcRect/>
          <a:stretch>
            <a:fillRect/>
          </a:stretch>
        </p:blipFill>
        <p:spPr bwMode="auto">
          <a:xfrm>
            <a:off x="4079776" y="4197416"/>
            <a:ext cx="4248472" cy="1895881"/>
          </a:xfrm>
          <a:prstGeom prst="rect">
            <a:avLst/>
          </a:prstGeom>
          <a:noFill/>
        </p:spPr>
      </p:pic>
      <p:sp>
        <p:nvSpPr>
          <p:cNvPr id="183" name="页脚占位符 1"/>
          <p:cNvSpPr>
            <a:spLocks noGrp="true"/>
          </p:cNvSpPr>
          <p:nvPr>
            <p:ph type="ftr" sz="quarter" idx="11"/>
          </p:nvPr>
        </p:nvSpPr>
        <p:spPr/>
        <p:txBody>
          <a:bodyPr/>
          <a:lstStyle/>
          <a:p>
            <a:pPr/>
            <a:r>
              <a:rPr lang="en-US"/>
              <a:t>Accucoms China</a:t>
            </a:r>
            <a:endParaRPr lang="en-US"/>
          </a:p>
        </p:txBody>
      </p:sp>
      <p:sp>
        <p:nvSpPr>
          <p:cNvPr id="184" name="灯片编号占位符 2"/>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transition>
    <p:fade/>
  </p:transition>
</p:sld>
</file>

<file path=ppt/slides/slide3.xml><?xml version="1.0" encoding="utf-8"?>
<p:sld xmlns:p="http://schemas.openxmlformats.org/presentationml/2006/main" xmlns:r="http://schemas.openxmlformats.org/officeDocument/2006/relationships" xmlns:a="http://schemas.openxmlformats.org/drawingml/2006/main">
  <p:cSld>
    <p:spTree>
      <p:nvGrpSpPr>
        <p:cNvPr id="185" name=""/>
        <p:cNvGrpSpPr/>
        <p:nvPr/>
      </p:nvGrpSpPr>
      <p:grpSpPr>
        <a:xfrm>
          <a:off x="0" y="0"/>
          <a:ext cx="0" cy="0"/>
          <a:chOff x="0" y="0"/>
          <a:chExt cx="0" cy="0"/>
        </a:xfrm>
      </p:grpSpPr>
      <p:sp>
        <p:nvSpPr>
          <p:cNvPr id="186" name="Rectangle 2"/>
          <p:cNvSpPr>
            <a:spLocks noGrp="true" noChangeArrowheads="true"/>
          </p:cNvSpPr>
          <p:nvPr>
            <p:ph type="title"/>
          </p:nvPr>
        </p:nvSpPr>
        <p:spPr bwMode="auto">
          <a:xfrm>
            <a:off x="1738282" y="653545"/>
            <a:ext cx="8643998" cy="1092190"/>
          </a:xfrm>
          <a:noFill/>
          <a:ln>
            <a:miter lim="800000"/>
          </a:ln>
        </p:spPr>
        <p:txBody>
          <a:bodyPr vert="horz" wrap="square" lIns="91440" tIns="45720" rIns="91440" bIns="45720" numCol="1" rtlCol="false" anchor="t" anchorCtr="false" compatLnSpc="true">
            <a:normAutofit fontScale="90000"/>
          </a:bodyPr>
          <a:lstStyle/>
          <a:p>
            <a:pPr eaLnBrk="true" hangingPunct="true">
              <a:lnSpc>
                <a:spcPct val="110000"/>
              </a:lnSpc>
            </a:pPr>
            <a:r>
              <a:rPr lang="en-US" altLang="zh-CN" sz="40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AIAA </a:t>
            </a:r>
            <a:r>
              <a:rPr sz="40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美国航空航天学会</a:t>
            </a:r>
            <a:br>
              <a:rPr 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br>
            <a:r>
              <a:rPr lang="en-US" altLang="zh-CN" sz="27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American Institute of Aeronautics and Astronautics</a:t>
            </a:r>
            <a:endParaRPr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87" name="Rectangle 3"/>
          <p:cNvSpPr>
            <a:spLocks noGrp="true" noChangeArrowheads="true"/>
          </p:cNvSpPr>
          <p:nvPr>
            <p:ph type="body" idx="1"/>
          </p:nvPr>
        </p:nvSpPr>
        <p:spPr bwMode="auto">
          <a:xfrm>
            <a:off x="1596461" y="2423941"/>
            <a:ext cx="4643470" cy="3780514"/>
          </a:xfrm>
          <a:noFill/>
          <a:ln>
            <a:miter lim="800000"/>
          </a:ln>
        </p:spPr>
        <p:txBody>
          <a:bodyPr vert="horz" wrap="square" lIns="91440" tIns="45720" rIns="91440" bIns="45720" numCol="1" rtlCol="false" anchor="t" anchorCtr="false" compatLnSpc="true">
            <a:normAutofit/>
          </a:bodyPr>
          <a:lstStyle/>
          <a:p>
            <a:pPr marL="365125" indent="-365125" algn="just">
              <a:lnSpc>
                <a:spcPct val="150000"/>
              </a:lnSpc>
              <a:spcBef>
                <a:spcPts val="1200"/>
              </a:spcBef>
              <a:buFont typeface="Wingdings" panose="05000000000000000000" pitchFamily="2" charset="2"/>
              <a:buChar char="Ø"/>
            </a:pP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1963</a:t>
            </a:r>
            <a:r>
              <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rPr>
              <a:t>年</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由 </a:t>
            </a:r>
            <a:r>
              <a:rPr lang="zh-CN" altLang="en-US" sz="1800" b="true" dirty="false">
                <a:solidFill>
                  <a:schemeClr val="tx1">
                    <a:lumMod val="75000"/>
                    <a:lumOff val="25000"/>
                  </a:schemeClr>
                </a:solidFill>
                <a:latin typeface="微软雅黑" panose="020B0503020204020204" pitchFamily="34" charset="-122"/>
                <a:ea typeface="微软雅黑" panose="020B0503020204020204" pitchFamily="34" charset="-122"/>
              </a:rPr>
              <a:t>美国火箭学会 </a:t>
            </a:r>
            <a:r>
              <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rPr>
              <a:t>和 </a:t>
            </a:r>
            <a:r>
              <a:rPr lang="zh-CN" altLang="en-US" sz="1800" b="true" dirty="false">
                <a:solidFill>
                  <a:schemeClr val="tx1">
                    <a:lumMod val="75000"/>
                    <a:lumOff val="25000"/>
                  </a:schemeClr>
                </a:solidFill>
                <a:latin typeface="微软雅黑" panose="020B0503020204020204" pitchFamily="34" charset="-122"/>
                <a:ea typeface="微软雅黑" panose="020B0503020204020204" pitchFamily="34" charset="-122"/>
              </a:rPr>
              <a:t>美国宇航科学学会 </a:t>
            </a:r>
            <a:r>
              <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rPr>
              <a:t>合并而成。 </a:t>
            </a:r>
            <a:endPar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365125" indent="-365125" algn="just">
              <a:lnSpc>
                <a:spcPct val="150000"/>
              </a:lnSpc>
              <a:spcBef>
                <a:spcPts val="1200"/>
              </a:spcBef>
              <a:buFont typeface="Wingdings" panose="05000000000000000000" pitchFamily="2" charset="2"/>
              <a:buChar char="Ø"/>
            </a:pP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致力于航空</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航天</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国防领域</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的</a:t>
            </a: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科技发展</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，是</a:t>
            </a: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全球最大的非政府</a:t>
            </a:r>
            <a:r>
              <a:rPr sz="1800" dirty="false" err="tru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false" err="true">
                <a:solidFill>
                  <a:schemeClr val="tx1">
                    <a:lumMod val="75000"/>
                    <a:lumOff val="25000"/>
                  </a:schemeClr>
                </a:solidFill>
                <a:latin typeface="微软雅黑" panose="020B0503020204020204" pitchFamily="34" charset="-122"/>
                <a:ea typeface="微软雅黑" panose="020B0503020204020204" pitchFamily="34" charset="-122"/>
              </a:rPr>
              <a:t>非赢利的专业学会</a:t>
            </a:r>
            <a:r>
              <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365125" indent="-365125" algn="just">
              <a:lnSpc>
                <a:spcPct val="150000"/>
              </a:lnSpc>
              <a:spcBef>
                <a:spcPts val="1200"/>
              </a:spcBef>
              <a:buFont typeface="Wingdings" panose="05000000000000000000" pitchFamily="2" charset="2"/>
              <a:buChar char="Ø"/>
            </a:pP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AIAA</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在国际标准组织</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ISO</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中担任太空系统运营署</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800" dirty="false">
                <a:solidFill>
                  <a:schemeClr val="tx1">
                    <a:lumMod val="75000"/>
                    <a:lumOff val="25000"/>
                  </a:schemeClr>
                </a:solidFill>
                <a:latin typeface="微软雅黑" panose="020B0503020204020204" pitchFamily="34" charset="-122"/>
                <a:ea typeface="微软雅黑" panose="020B0503020204020204" pitchFamily="34" charset="-122"/>
              </a:rPr>
              <a:t>TC20-SC14</a:t>
            </a:r>
            <a:r>
              <a:rPr lang="en-US" sz="1800" dirty="false">
                <a:solidFill>
                  <a:schemeClr val="tx1">
                    <a:lumMod val="75000"/>
                    <a:lumOff val="25000"/>
                  </a:schemeClr>
                </a:solidFill>
                <a:latin typeface="微软雅黑" panose="020B0503020204020204" pitchFamily="34" charset="-122"/>
                <a:ea typeface="微软雅黑" panose="020B0503020204020204" pitchFamily="34" charset="-122"/>
              </a:rPr>
              <a:t>)</a:t>
            </a:r>
            <a:r>
              <a:rPr sz="1800" dirty="false">
                <a:solidFill>
                  <a:schemeClr val="tx1">
                    <a:lumMod val="75000"/>
                    <a:lumOff val="25000"/>
                  </a:schemeClr>
                </a:solidFill>
                <a:latin typeface="微软雅黑" panose="020B0503020204020204" pitchFamily="34" charset="-122"/>
                <a:ea typeface="微软雅黑" panose="020B0503020204020204" pitchFamily="34" charset="-122"/>
              </a:rPr>
              <a:t>，同时是美国国家标准所认定机构。 </a:t>
            </a:r>
            <a:endParaRPr sz="1800"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8" name="灯片编号占位符 4"/>
          <p:cNvSpPr>
            <a:spLocks noGrp="true"/>
          </p:cNvSpPr>
          <p:nvPr>
            <p:ph type="sldNum" sz="quarter" idx="12"/>
          </p:nvPr>
        </p:nvSpPr>
        <p:spPr/>
        <p:txBody>
          <a:bodyPr/>
          <a:lstStyle/>
          <a:p>
            <a:pPr algn="r" rtl="false"/>
            <a:fld id="{482E7AA6-1A11-4F54-B86E-211BB401B0FE}" type="slidenum">
              <a:rPr/>
              <a:t/>
            </a:fld>
            <a:endParaRPr lang="zh-CN" altLang="en-US">
              <a:solidFill>
                <a:prstClr val="black">
                  <a:tint val="75000"/>
                </a:prstClr>
              </a:solidFill>
              <a:latin typeface="Calibri" panose="020F0502020204030204"/>
              <a:ea typeface="宋体" panose="02010600030101010101" pitchFamily="2" charset="-122"/>
            </a:endParaRPr>
          </a:p>
        </p:txBody>
      </p:sp>
      <p:sp>
        <p:nvSpPr>
          <p:cNvPr id="189" name="页脚占位符 5"/>
          <p:cNvSpPr>
            <a:spLocks noGrp="true"/>
          </p:cNvSpPr>
          <p:nvPr>
            <p:ph type="ftr" sz="quarter" idx="11"/>
          </p:nvPr>
        </p:nvSpPr>
        <p:spPr/>
        <p:txBody>
          <a:bodyPr/>
          <a:lstStyle/>
          <a:p>
            <a:pPr/>
            <a:r>
              <a:rPr lang="en-US" altLang="zh-CN"/>
              <a:t>Accucoms China</a:t>
            </a:r>
            <a:endParaRPr lang="zh-CN" altLang="en-US" dirty="false"/>
          </a:p>
        </p:txBody>
      </p:sp>
      <p:pic>
        <p:nvPicPr>
          <p:cNvPr id="190" name="Picture 3"/>
          <p:cNvPicPr>
            <a:picLocks noChangeAspect="true" noChangeArrowheads="true"/>
          </p:cNvPicPr>
          <p:nvPr/>
        </p:nvPicPr>
        <p:blipFill>
          <a:blip r:embed="rId2" cstate="print"/>
          <a:srcRect/>
          <a:stretch>
            <a:fillRect/>
          </a:stretch>
        </p:blipFill>
        <p:spPr bwMode="auto">
          <a:xfrm>
            <a:off x="6738942" y="3586583"/>
            <a:ext cx="3643338" cy="1406201"/>
          </a:xfrm>
          <a:prstGeom prst="rect">
            <a:avLst/>
          </a:prstGeom>
          <a:noFill/>
          <a:ln w="9525">
            <a:noFill/>
            <a:miter lim="800000"/>
            <a:headEnd/>
            <a:tailEnd/>
          </a:ln>
          <a:effectLst/>
        </p:spPr>
      </p:pic>
      <p:pic>
        <p:nvPicPr>
          <p:cNvPr id="191" name="Picture 4"/>
          <p:cNvPicPr>
            <a:picLocks noChangeAspect="true" noChangeArrowheads="true"/>
          </p:cNvPicPr>
          <p:nvPr/>
        </p:nvPicPr>
        <p:blipFill>
          <a:blip r:embed="rId3" cstate="print"/>
          <a:srcRect/>
          <a:stretch>
            <a:fillRect/>
          </a:stretch>
        </p:blipFill>
        <p:spPr bwMode="auto">
          <a:xfrm>
            <a:off x="6727946" y="2572170"/>
            <a:ext cx="3654335" cy="871536"/>
          </a:xfrm>
          <a:prstGeom prst="rect">
            <a:avLst/>
          </a:prstGeom>
          <a:noFill/>
          <a:ln w="9525">
            <a:noFill/>
            <a:miter lim="800000"/>
            <a:headEnd/>
            <a:tailEnd/>
          </a:ln>
          <a:effectLst/>
        </p:spPr>
      </p:pic>
      <p:pic>
        <p:nvPicPr>
          <p:cNvPr id="192" name="Picture 5"/>
          <p:cNvPicPr>
            <a:picLocks noChangeAspect="true" noChangeArrowheads="true"/>
          </p:cNvPicPr>
          <p:nvPr/>
        </p:nvPicPr>
        <p:blipFill>
          <a:blip r:embed="rId4" cstate="print"/>
          <a:srcRect/>
          <a:stretch>
            <a:fillRect/>
          </a:stretch>
        </p:blipFill>
        <p:spPr bwMode="auto">
          <a:xfrm>
            <a:off x="6738942" y="5158218"/>
            <a:ext cx="3643338" cy="868200"/>
          </a:xfrm>
          <a:prstGeom prst="rect">
            <a:avLst/>
          </a:prstGeom>
          <a:noFill/>
          <a:ln w="9525">
            <a:noFill/>
            <a:miter lim="800000"/>
            <a:headEnd/>
            <a:tailEnd/>
          </a:ln>
          <a:effectLst/>
        </p:spPr>
      </p:pic>
    </p:spTree>
  </p:cSld>
  <p:clrMapOvr>
    <a:masterClrMapping/>
  </p:clrMapOvr>
  <p:transition>
    <p:fade/>
  </p:transition>
</p:sld>
</file>

<file path=ppt/slides/slide4.xml><?xml version="1.0" encoding="utf-8"?>
<p:sld xmlns:p="http://schemas.openxmlformats.org/presentationml/2006/main" xmlns:r="http://schemas.openxmlformats.org/officeDocument/2006/relationships" xmlns:a="http://schemas.openxmlformats.org/drawingml/2006/main">
  <p:cSld>
    <p:spTree>
      <p:nvGrpSpPr>
        <p:cNvPr id="193" name=""/>
        <p:cNvGrpSpPr/>
        <p:nvPr/>
      </p:nvGrpSpPr>
      <p:grpSpPr>
        <a:xfrm>
          <a:off x="0" y="0"/>
          <a:ext cx="0" cy="0"/>
          <a:chOff x="0" y="0"/>
          <a:chExt cx="0" cy="0"/>
        </a:xfrm>
      </p:grpSpPr>
      <p:sp>
        <p:nvSpPr>
          <p:cNvPr id="194" name="灯片编号占位符 4"/>
          <p:cNvSpPr>
            <a:spLocks noGrp="true"/>
          </p:cNvSpPr>
          <p:nvPr>
            <p:ph type="sldNum" sz="quarter" idx="12"/>
          </p:nvPr>
        </p:nvSpPr>
        <p:spPr/>
        <p:txBody>
          <a:bodyPr/>
          <a:lstStyle/>
          <a:p>
            <a:pPr algn="r" rtl="false"/>
            <a:fld id="{482E7AA6-1A11-4F54-B86E-211BB401B0FE}" type="slidenum">
              <a:rPr/>
              <a:t/>
            </a:fld>
            <a:endParaRPr lang="zh-CN" altLang="en-US" dirty="false">
              <a:solidFill>
                <a:prstClr val="black">
                  <a:tint val="75000"/>
                </a:prstClr>
              </a:solidFill>
              <a:latin typeface="Calibri" panose="020F0502020204030204"/>
              <a:ea typeface="宋体" panose="02010600030101010101" pitchFamily="2" charset="-122"/>
            </a:endParaRPr>
          </a:p>
        </p:txBody>
      </p:sp>
      <p:sp>
        <p:nvSpPr>
          <p:cNvPr id="195" name="页脚占位符 5"/>
          <p:cNvSpPr>
            <a:spLocks noGrp="true"/>
          </p:cNvSpPr>
          <p:nvPr>
            <p:ph type="ftr" sz="quarter" idx="11"/>
          </p:nvPr>
        </p:nvSpPr>
        <p:spPr/>
        <p:txBody>
          <a:bodyPr/>
          <a:lstStyle/>
          <a:p>
            <a:pPr/>
            <a:r>
              <a:rPr lang="en-US" altLang="zh-CN"/>
              <a:t>Accucoms China</a:t>
            </a:r>
            <a:endParaRPr lang="zh-CN" altLang="en-US" dirty="false"/>
          </a:p>
        </p:txBody>
      </p:sp>
      <p:pic>
        <p:nvPicPr>
          <p:cNvPr id="196" name="图片 10" descr="C:\Documents and Settings\Lycia\桌面\cover (1).jpg"/>
          <p:cNvPicPr>
            <a:picLocks noChangeAspect="true"/>
          </p:cNvPicPr>
          <p:nvPr/>
        </p:nvPicPr>
        <p:blipFill>
          <a:blip r:embed="rId2" cstate="print"/>
          <a:srcRect/>
          <a:stretch>
            <a:fillRect/>
          </a:stretch>
        </p:blipFill>
        <p:spPr bwMode="auto">
          <a:xfrm>
            <a:off x="7248129" y="2276872"/>
            <a:ext cx="1597763" cy="1620000"/>
          </a:xfrm>
          <a:prstGeom prst="rect">
            <a:avLst/>
          </a:prstGeom>
          <a:noFill/>
          <a:ln w="9525">
            <a:noFill/>
            <a:miter lim="800000"/>
            <a:headEnd/>
            <a:tailEnd/>
          </a:ln>
        </p:spPr>
      </p:pic>
      <p:pic>
        <p:nvPicPr>
          <p:cNvPr id="197" name="Picture 1" descr="E:\资料\AIAA\资料\期刊会议录\素材\AA-Cover_10_2013.jpg"/>
          <p:cNvPicPr>
            <a:picLocks noChangeAspect="true" noChangeArrowheads="true"/>
          </p:cNvPicPr>
          <p:nvPr/>
        </p:nvPicPr>
        <p:blipFill>
          <a:blip r:embed="rId3" cstate="print"/>
          <a:srcRect/>
          <a:stretch>
            <a:fillRect/>
          </a:stretch>
        </p:blipFill>
        <p:spPr bwMode="auto">
          <a:xfrm>
            <a:off x="8688288" y="2852936"/>
            <a:ext cx="1752810" cy="2340000"/>
          </a:xfrm>
          <a:prstGeom prst="rect">
            <a:avLst/>
          </a:prstGeom>
          <a:noFill/>
        </p:spPr>
      </p:pic>
      <p:pic>
        <p:nvPicPr>
          <p:cNvPr id="198" name="Picture 2" descr="E:\资料\AIAA\资料\电子书\素材\4.475627.cover.jpg"/>
          <p:cNvPicPr>
            <a:picLocks noChangeAspect="true" noChangeArrowheads="true"/>
          </p:cNvPicPr>
          <p:nvPr/>
        </p:nvPicPr>
        <p:blipFill>
          <a:blip r:embed="rId4" cstate="print"/>
          <a:srcRect/>
          <a:stretch>
            <a:fillRect/>
          </a:stretch>
        </p:blipFill>
        <p:spPr bwMode="auto">
          <a:xfrm>
            <a:off x="7248128" y="4437112"/>
            <a:ext cx="1811334" cy="1492858"/>
          </a:xfrm>
          <a:prstGeom prst="rect">
            <a:avLst/>
          </a:prstGeom>
          <a:noFill/>
        </p:spPr>
      </p:pic>
      <p:sp>
        <p:nvSpPr>
          <p:cNvPr id="199" name="Rectangle 2"/>
          <p:cNvSpPr>
            <a:spLocks noGrp="true" noChangeArrowheads="true"/>
          </p:cNvSpPr>
          <p:nvPr>
            <p:ph type="title"/>
          </p:nvPr>
        </p:nvSpPr>
        <p:spPr bwMode="auto">
          <a:xfrm>
            <a:off x="1496147" y="614653"/>
            <a:ext cx="8643998" cy="732150"/>
          </a:xfrm>
          <a:noFill/>
          <a:ln>
            <a:miter lim="800000"/>
          </a:ln>
        </p:spPr>
        <p:txBody>
          <a:bodyPr vert="horz" wrap="square" lIns="91440" tIns="45720" rIns="91440" bIns="45720" numCol="1" rtlCol="false" anchor="t" anchorCtr="false" compatLnSpc="true">
            <a:normAutofit/>
          </a:bodyPr>
          <a:lstStyle/>
          <a:p>
            <a:pPr eaLnBrk="true" hangingPunct="true"/>
            <a:r>
              <a:rPr lang="en-US" altLang="zh-CN"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AIAA </a:t>
            </a:r>
            <a:r>
              <a:rPr lang="zh-CN" altLang="en-US"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出版物</a:t>
            </a:r>
            <a:endParaRPr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0" name="Rectangle 3"/>
          <p:cNvSpPr txBox="true">
            <a:spLocks noChangeArrowheads="true"/>
          </p:cNvSpPr>
          <p:nvPr/>
        </p:nvSpPr>
        <p:spPr bwMode="auto">
          <a:xfrm>
            <a:off x="1376532" y="2257562"/>
            <a:ext cx="4719468" cy="3672408"/>
          </a:xfrm>
          <a:prstGeom prst="rect">
            <a:avLst/>
          </a:prstGeom>
          <a:noFill/>
          <a:ln>
            <a:miter lim="800000"/>
          </a:ln>
        </p:spPr>
        <p:txBody>
          <a:bodyPr vert="horz" wrap="square" lIns="91440" tIns="45720" rIns="91440" bIns="45720" numCol="1" rtlCol="false" anchor="t" anchorCtr="false" compatLnSpc="true">
            <a:normAutofit/>
          </a:bodyPr>
          <a:lstStyle/>
          <a:p>
            <a:pPr marL="365125" indent="-365125" algn="just">
              <a:lnSpc>
                <a:spcPct val="150000"/>
              </a:lnSpc>
              <a:spcBef>
                <a:spcPts val="1200"/>
              </a:spcBef>
              <a:buFont typeface="Wingdings" panose="05000000000000000000" pitchFamily="2" charset="2"/>
              <a:buChar char="Ø"/>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AIAA</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出版物被公认为是早期航空航天文献的重要资源之一，文献最早可回溯至</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20</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世纪初。</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365125" indent="-365125" algn="just">
              <a:lnSpc>
                <a:spcPct val="150000"/>
              </a:lnSpc>
              <a:spcBef>
                <a:spcPts val="1200"/>
              </a:spcBef>
              <a:buFont typeface="Wingdings" panose="05000000000000000000" pitchFamily="2" charset="2"/>
              <a:buChar char="Ø"/>
            </a:pP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在线数据库回溯到</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1963</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年，汇集</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50</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多年的出版物资源。</a:t>
            </a: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365125" indent="-365125" algn="just">
              <a:lnSpc>
                <a:spcPct val="150000"/>
              </a:lnSpc>
              <a:spcBef>
                <a:spcPts val="1200"/>
              </a:spcBef>
              <a:buFont typeface="Wingdings" panose="05000000000000000000" pitchFamily="2" charset="2"/>
              <a:buChar char="Ø"/>
            </a:pP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出版物包括：期刊、会议论文、杂志、系列图书、美国和国际标准。</a:t>
            </a: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5.xml><?xml version="1.0" encoding="utf-8"?>
<p:sld xmlns:p="http://schemas.openxmlformats.org/presentationml/2006/main" xmlns:a="http://schemas.openxmlformats.org/drawingml/2006/main">
  <p:cSld>
    <p:spTree>
      <p:nvGrpSpPr>
        <p:cNvPr id="201" name=""/>
        <p:cNvGrpSpPr/>
        <p:nvPr/>
      </p:nvGrpSpPr>
      <p:grpSpPr>
        <a:xfrm>
          <a:off x="0" y="0"/>
          <a:ext cx="0" cy="0"/>
          <a:chOff x="0" y="0"/>
          <a:chExt cx="0" cy="0"/>
        </a:xfrm>
      </p:grpSpPr>
      <p:sp>
        <p:nvSpPr>
          <p:cNvPr id="202" name="Rectangle 3"/>
          <p:cNvSpPr>
            <a:spLocks noGrp="true" noChangeArrowheads="true"/>
          </p:cNvSpPr>
          <p:nvPr>
            <p:ph type="body" idx="1"/>
          </p:nvPr>
        </p:nvSpPr>
        <p:spPr bwMode="auto">
          <a:xfrm>
            <a:off x="1879817" y="1958948"/>
            <a:ext cx="8280920" cy="4465513"/>
          </a:xfrm>
          <a:noFill/>
          <a:ln>
            <a:miter lim="800000"/>
          </a:ln>
        </p:spPr>
        <p:txBody>
          <a:bodyPr vert="horz" wrap="square" lIns="91440" tIns="45720" rIns="91440" bIns="45720" numCol="1" rtlCol="false" anchor="t" anchorCtr="false" compatLnSpc="true">
            <a:normAutofit lnSpcReduction="10000"/>
          </a:bodyPr>
          <a:lstStyle/>
          <a:p>
            <a:pPr marL="0" indent="0">
              <a:lnSpc>
                <a:spcPct val="130000"/>
              </a:lnSpc>
              <a:spcAft>
                <a:spcPts val="600"/>
              </a:spcAft>
              <a:buNone/>
            </a:pP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8 </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种同行评审（</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peer-reviewed</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）期刊，其中</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7</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种被</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SCI</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收录</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可回溯至</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1963</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年</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年新增一种</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期刊 </a:t>
            </a:r>
            <a:r>
              <a:rPr lang="fr-FR"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Air Transportation</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a:lnSpc>
                <a:spcPct val="110000"/>
              </a:lnSpc>
              <a:spcBef>
                <a:spcPts val="400"/>
              </a:spcBef>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AIAA Journal   </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Aircraft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Guidance, Control, and Dynamics </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Propulsion and Power</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Spacecraft and Rockets </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Thermophysics and Heat Transfer</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Aerospace Information Systems</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Energy</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（已停刊） </a:t>
            </a: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lvl="1" eaLnBrk="true" hangingPunct="true">
              <a:lnSpc>
                <a:spcPct val="110000"/>
              </a:lnSpc>
              <a:buSzPct val="50000"/>
              <a:buFont typeface="Wingdings" panose="05000000000000000000" pitchFamily="2" charset="2"/>
              <a:buChar char="l"/>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Journal of Hydronautics</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（已停刊） </a:t>
            </a:r>
            <a:endParaRPr lang="zh-CN" altLang="en-US" sz="18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3" name="灯片编号占位符 4"/>
          <p:cNvSpPr>
            <a:spLocks noGrp="true"/>
          </p:cNvSpPr>
          <p:nvPr>
            <p:ph type="sldNum" sz="quarter" idx="12"/>
          </p:nvPr>
        </p:nvSpPr>
        <p:spPr/>
        <p:txBody>
          <a:bodyPr/>
          <a:lstStyle/>
          <a:p>
            <a:pPr algn="r" rtl="false"/>
            <a:fld id="{482E7AA6-1A11-4F54-B86E-211BB401B0FE}" type="slidenum">
              <a:rPr/>
              <a:t/>
            </a:fld>
            <a:endParaRPr lang="zh-CN" altLang="en-US">
              <a:solidFill>
                <a:prstClr val="black">
                  <a:tint val="75000"/>
                </a:prstClr>
              </a:solidFill>
              <a:latin typeface="Calibri" panose="020F0502020204030204"/>
              <a:ea typeface="宋体" panose="02010600030101010101" pitchFamily="2" charset="-122"/>
            </a:endParaRPr>
          </a:p>
        </p:txBody>
      </p:sp>
      <p:sp>
        <p:nvSpPr>
          <p:cNvPr id="204" name="页脚占位符 5"/>
          <p:cNvSpPr>
            <a:spLocks noGrp="true"/>
          </p:cNvSpPr>
          <p:nvPr>
            <p:ph type="ftr" sz="quarter" idx="11"/>
          </p:nvPr>
        </p:nvSpPr>
        <p:spPr/>
        <p:txBody>
          <a:bodyPr/>
          <a:lstStyle/>
          <a:p>
            <a:pPr/>
            <a:r>
              <a:rPr lang="en-US" altLang="zh-CN"/>
              <a:t>Accucoms China</a:t>
            </a:r>
            <a:endParaRPr lang="zh-CN" altLang="en-US" dirty="false"/>
          </a:p>
        </p:txBody>
      </p:sp>
      <p:sp>
        <p:nvSpPr>
          <p:cNvPr id="205" name="Rectangle 2"/>
          <p:cNvSpPr>
            <a:spLocks noGrp="true" noChangeArrowheads="true"/>
          </p:cNvSpPr>
          <p:nvPr>
            <p:ph type="title"/>
          </p:nvPr>
        </p:nvSpPr>
        <p:spPr bwMode="auto">
          <a:xfrm>
            <a:off x="1698278" y="748996"/>
            <a:ext cx="8643998" cy="732150"/>
          </a:xfrm>
          <a:noFill/>
          <a:ln>
            <a:miter lim="800000"/>
          </a:ln>
        </p:spPr>
        <p:txBody>
          <a:bodyPr vert="horz" wrap="square" lIns="91440" tIns="45720" rIns="91440" bIns="45720" numCol="1" rtlCol="false" anchor="t" anchorCtr="false" compatLnSpc="true">
            <a:normAutofit/>
          </a:bodyPr>
          <a:lstStyle/>
          <a:p>
            <a:pPr eaLnBrk="true" hangingPunct="true"/>
            <a:r>
              <a:rPr lang="en-US" altLang="zh-CN"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AIAA </a:t>
            </a:r>
            <a:r>
              <a:rPr lang="zh-CN" altLang="en-US"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期刊总览</a:t>
            </a:r>
            <a:endParaRPr sz="36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sld>
</file>

<file path=ppt/slides/slide6.xml><?xml version="1.0" encoding="utf-8"?>
<p:sld xmlns:p="http://schemas.openxmlformats.org/presentationml/2006/main" xmlns:r="http://schemas.openxmlformats.org/officeDocument/2006/relationships" xmlns:a="http://schemas.openxmlformats.org/drawingml/2006/main">
  <p:cSld>
    <p:spTree>
      <p:nvGrpSpPr>
        <p:cNvPr id="206" name=""/>
        <p:cNvGrpSpPr/>
        <p:nvPr/>
      </p:nvGrpSpPr>
      <p:grpSpPr>
        <a:xfrm>
          <a:off x="0" y="0"/>
          <a:ext cx="0" cy="0"/>
          <a:chOff x="0" y="0"/>
          <a:chExt cx="0" cy="0"/>
        </a:xfrm>
      </p:grpSpPr>
      <p:sp>
        <p:nvSpPr>
          <p:cNvPr id="207" name="Rectangle 3"/>
          <p:cNvSpPr>
            <a:spLocks noGrp="true" noChangeArrowheads="true"/>
          </p:cNvSpPr>
          <p:nvPr>
            <p:ph type="body" idx="1"/>
          </p:nvPr>
        </p:nvSpPr>
        <p:spPr bwMode="auto">
          <a:xfrm>
            <a:off x="1384706" y="2044492"/>
            <a:ext cx="6447660" cy="3897082"/>
          </a:xfrm>
          <a:noFill/>
          <a:ln algn="ctr">
            <a:miter lim="800000"/>
          </a:ln>
        </p:spPr>
        <p:txBody>
          <a:bodyPr vert="horz" wrap="square" lIns="91440" tIns="45720" rIns="91440" bIns="45720" numCol="1" rtlCol="false" anchor="t" anchorCtr="false" compatLnSpc="true">
            <a:normAutofit fontScale="92500" lnSpcReduction="20000"/>
          </a:bodyPr>
          <a:lstStyle/>
          <a:p>
            <a:pPr eaLnBrk="true" hangingPunct="true">
              <a:lnSpc>
                <a:spcPct val="110000"/>
              </a:lnSpc>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AIAA Journal《</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美国航空航天学会志</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725805" lvl="1" indent="-363855">
              <a:lnSpc>
                <a:spcPct val="11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 AIAA</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出版社的旗舰刊，</a:t>
            </a:r>
            <a:r>
              <a:rPr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涉及</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航空航天领域多个学科的最新理论研究进展、实践应用情况</a:t>
            </a:r>
            <a:endParaRPr 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725805" lvl="1" indent="-363855">
              <a:lnSpc>
                <a:spcPct val="11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月刊</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true" dirty="false">
                <a:latin typeface="微软雅黑" panose="020B0503020204020204" pitchFamily="34" charset="-122"/>
                <a:ea typeface="微软雅黑" panose="020B0503020204020204" pitchFamily="34" charset="-122"/>
                <a:cs typeface="Times New Roman" panose="02020603050405020304" pitchFamily="18" charset="0"/>
              </a:rPr>
              <a:t>总引用</a:t>
            </a:r>
            <a:r>
              <a:rPr lang="en-US" altLang="zh-CN" sz="2000" b="true" dirty="false">
                <a:latin typeface="微软雅黑" panose="020B0503020204020204" pitchFamily="34" charset="-122"/>
                <a:ea typeface="微软雅黑" panose="020B0503020204020204" pitchFamily="34" charset="-122"/>
                <a:cs typeface="Times New Roman" panose="02020603050405020304" pitchFamily="18" charset="0"/>
              </a:rPr>
              <a:t>22,180</a:t>
            </a:r>
            <a:r>
              <a:rPr lang="zh-CN" altLang="en-US" sz="2000" b="true" dirty="false">
                <a:latin typeface="微软雅黑" panose="020B0503020204020204" pitchFamily="34" charset="-122"/>
                <a:ea typeface="微软雅黑" panose="020B0503020204020204" pitchFamily="34" charset="-122"/>
                <a:cs typeface="Times New Roman" panose="02020603050405020304" pitchFamily="18" charset="0"/>
              </a:rPr>
              <a:t>，持续二十年在宇航工程学科排名第一</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，影响因子</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2.95</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JCR 2021</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endParaRPr>
          </a:p>
          <a:p>
            <a:pPr>
              <a:lnSpc>
                <a:spcPts val="1800"/>
              </a:lnSpc>
              <a:spcBef>
                <a:spcPts val="0"/>
              </a:spcBef>
              <a:buNone/>
            </a:pPr>
            <a:endPar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endParaRPr>
          </a:p>
          <a:p>
            <a:pPr eaLnBrk="true" hangingPunct="true">
              <a:lnSpc>
                <a:spcPct val="110000"/>
              </a:lnSpc>
            </a:pP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Journal of Guidance, Control  and Dynamic</a:t>
            </a:r>
            <a:endPar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endParaRPr>
          </a:p>
          <a:p>
            <a:pPr eaLnBrk="true" hangingPunct="true">
              <a:lnSpc>
                <a:spcPct val="110000"/>
              </a:lnSpc>
              <a:buNone/>
            </a:pP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制导、 控制和动力学期刊</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endParaRPr>
          </a:p>
          <a:p>
            <a:pPr marL="725805" lvl="1" indent="-363855">
              <a:lnSpc>
                <a:spcPct val="110000"/>
              </a:lnSpc>
              <a:buNone/>
            </a:pP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介绍新一代高性能无人驾驶以及人工驾驶空间飞行器的研究成果以及工程应用状况。</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endParaRPr>
          </a:p>
          <a:p>
            <a:pPr marL="725805" lvl="1" indent="-363855">
              <a:lnSpc>
                <a:spcPct val="110000"/>
              </a:lnSpc>
              <a:buNone/>
            </a:pP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双月刊，总引用量</a:t>
            </a:r>
            <a:r>
              <a:rPr lang="en-US" altLang="zh-CN" sz="2000" dirty="false">
                <a:latin typeface="微软雅黑" panose="020B0503020204020204" pitchFamily="34" charset="-122"/>
                <a:ea typeface="微软雅黑" panose="020B0503020204020204" pitchFamily="34" charset="-122"/>
                <a:cs typeface="Times New Roman" panose="02020603050405020304" pitchFamily="18" charset="0"/>
              </a:rPr>
              <a:t>12,270</a:t>
            </a:r>
            <a:r>
              <a:rPr lang="zh-CN" altLang="en-US" sz="2000" dirty="false">
                <a:latin typeface="微软雅黑" panose="020B0503020204020204" pitchFamily="34" charset="-122"/>
                <a:ea typeface="微软雅黑" panose="020B0503020204020204" pitchFamily="34" charset="-122"/>
                <a:cs typeface="Times New Roman" panose="02020603050405020304" pitchFamily="18" charset="0"/>
              </a:rPr>
              <a:t>，宇航工程学科排名第四</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，影响因子</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3.18</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JCR 2021</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8" name="Rectangle 4"/>
          <p:cNvSpPr>
            <a:spLocks noChangeArrowheads="true"/>
          </p:cNvSpPr>
          <p:nvPr/>
        </p:nvSpPr>
        <p:spPr bwMode="auto">
          <a:xfrm>
            <a:off x="1952596" y="520005"/>
            <a:ext cx="4691062" cy="633413"/>
          </a:xfrm>
          <a:prstGeom prst="rect">
            <a:avLst/>
          </a:prstGeom>
          <a:noFill/>
          <a:ln w="9525">
            <a:noFill/>
            <a:miter lim="800000"/>
          </a:ln>
        </p:spPr>
        <p:txBody>
          <a:bodyPr/>
          <a:lstStyle/>
          <a:p>
            <a:pPr/>
            <a:r>
              <a:rPr lang="en-US" altLang="zh-CN"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AIAA </a:t>
            </a:r>
            <a:r>
              <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rPr>
              <a:t>期刊介绍</a:t>
            </a:r>
            <a:endParaRPr lang="zh-CN" altLang="en-US" sz="3200" b="true" dirty="false">
              <a:solidFill>
                <a:schemeClr val="tx1">
                  <a:lumMod val="65000"/>
                  <a:lumOff val="3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09" name="Picture 5" descr="cover_aiaaj"/>
          <p:cNvPicPr>
            <a:picLocks noChangeAspect="true" noChangeArrowheads="true"/>
          </p:cNvPicPr>
          <p:nvPr/>
        </p:nvPicPr>
        <p:blipFill>
          <a:blip r:embed="rId2" cstate="print"/>
          <a:srcRect/>
          <a:stretch>
            <a:fillRect/>
          </a:stretch>
        </p:blipFill>
        <p:spPr bwMode="auto">
          <a:xfrm>
            <a:off x="8687569" y="1548181"/>
            <a:ext cx="1440000" cy="1974946"/>
          </a:xfrm>
          <a:prstGeom prst="rect">
            <a:avLst/>
          </a:prstGeom>
          <a:noFill/>
          <a:ln w="9525">
            <a:noFill/>
            <a:miter lim="800000"/>
            <a:headEnd/>
            <a:tailEnd/>
          </a:ln>
        </p:spPr>
      </p:pic>
      <p:pic>
        <p:nvPicPr>
          <p:cNvPr id="210" name="Picture 5" descr="cover_jgcd"/>
          <p:cNvPicPr>
            <a:picLocks noChangeAspect="true" noChangeArrowheads="true"/>
          </p:cNvPicPr>
          <p:nvPr/>
        </p:nvPicPr>
        <p:blipFill>
          <a:blip r:embed="rId3" cstate="print"/>
          <a:srcRect/>
          <a:stretch>
            <a:fillRect/>
          </a:stretch>
        </p:blipFill>
        <p:spPr bwMode="auto">
          <a:xfrm>
            <a:off x="8687569" y="3993033"/>
            <a:ext cx="1440000" cy="1999078"/>
          </a:xfrm>
          <a:prstGeom prst="rect">
            <a:avLst/>
          </a:prstGeom>
          <a:noFill/>
          <a:ln w="9525">
            <a:noFill/>
            <a:miter lim="800000"/>
            <a:headEnd/>
            <a:tailEnd/>
          </a:ln>
        </p:spPr>
      </p:pic>
      <p:sp>
        <p:nvSpPr>
          <p:cNvPr id="211" name="灯片编号占位符 7"/>
          <p:cNvSpPr>
            <a:spLocks noGrp="true"/>
          </p:cNvSpPr>
          <p:nvPr>
            <p:ph type="sldNum" sz="quarter" idx="12"/>
          </p:nvPr>
        </p:nvSpPr>
        <p:spPr/>
        <p:txBody>
          <a:bodyPr/>
          <a:lstStyle/>
          <a:p>
            <a:pPr algn="r" rtl="false"/>
            <a:fld id="{482E7AA6-1A11-4F54-B86E-211BB401B0FE}" type="slidenum">
              <a:rPr/>
              <a:t/>
            </a:fld>
            <a:endParaRPr lang="zh-CN" altLang="en-US">
              <a:solidFill>
                <a:prstClr val="black">
                  <a:tint val="75000"/>
                </a:prstClr>
              </a:solidFill>
              <a:latin typeface="Calibri" panose="020F0502020204030204"/>
              <a:ea typeface="宋体" panose="02010600030101010101" pitchFamily="2" charset="-122"/>
            </a:endParaRPr>
          </a:p>
        </p:txBody>
      </p:sp>
      <p:sp>
        <p:nvSpPr>
          <p:cNvPr id="212" name="页脚占位符 8"/>
          <p:cNvSpPr>
            <a:spLocks noGrp="true"/>
          </p:cNvSpPr>
          <p:nvPr>
            <p:ph type="ftr" sz="quarter" idx="11"/>
          </p:nvPr>
        </p:nvSpPr>
        <p:spPr/>
        <p:txBody>
          <a:bodyPr/>
          <a:lstStyle/>
          <a:p>
            <a:pPr/>
            <a:r>
              <a:rPr lang="en-US" altLang="zh-CN"/>
              <a:t>Accucoms China</a:t>
            </a:r>
            <a:endParaRPr lang="zh-CN" altLang="en-US" dirty="false"/>
          </a:p>
        </p:txBody>
      </p:sp>
    </p:spTree>
  </p:cSld>
  <p:clrMapOvr>
    <a:masterClrMapping/>
  </p:clrMapOvr>
  <p:transition>
    <p:fade/>
  </p:transition>
</p:sld>
</file>

<file path=ppt/slides/slide7.xml><?xml version="1.0" encoding="utf-8"?>
<p:sld xmlns:p="http://schemas.openxmlformats.org/presentationml/2006/main" xmlns:r="http://schemas.openxmlformats.org/officeDocument/2006/relationships" xmlns:a="http://schemas.openxmlformats.org/drawingml/2006/main">
  <p:cSld>
    <p:spTree>
      <p:nvGrpSpPr>
        <p:cNvPr id="213" name=""/>
        <p:cNvGrpSpPr/>
        <p:nvPr/>
      </p:nvGrpSpPr>
      <p:grpSpPr>
        <a:xfrm>
          <a:off x="0" y="0"/>
          <a:ext cx="0" cy="0"/>
          <a:chOff x="0" y="0"/>
          <a:chExt cx="0" cy="0"/>
        </a:xfrm>
      </p:grpSpPr>
      <p:sp>
        <p:nvSpPr>
          <p:cNvPr id="214" name="内容占位符 2"/>
          <p:cNvSpPr>
            <a:spLocks noGrp="true"/>
          </p:cNvSpPr>
          <p:nvPr>
            <p:ph idx="1"/>
          </p:nvPr>
        </p:nvSpPr>
        <p:spPr>
          <a:xfrm>
            <a:off x="1394331" y="1543345"/>
            <a:ext cx="6357982" cy="4591412"/>
          </a:xfrm>
          <a:noFill/>
          <a:ln algn="ctr">
            <a:miter lim="800000"/>
          </a:ln>
        </p:spPr>
        <p:txBody>
          <a:bodyPr vert="horz" wrap="square" lIns="91440" tIns="45720" rIns="91440" bIns="45720" numCol="1" rtlCol="false" anchor="t" anchorCtr="false" compatLnSpc="true">
            <a:normAutofit fontScale="92500" lnSpcReduction="10000"/>
          </a:bodyPr>
          <a:lstStyle/>
          <a:p>
            <a:pPr eaLnBrk="true" hangingPunct="true">
              <a:lnSpc>
                <a:spcPct val="120000"/>
              </a:lnSpc>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Journal of Propulsion and Power</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eaLnBrk="true" hangingPunct="true">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推进与动力期刊</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介绍航空航天动力技术，包括液体推进、固体推进技术的最新技术进展与动态</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双月刊</a:t>
            </a:r>
            <a:r>
              <a:rPr altLang="en-US" sz="2000" dirty="false">
                <a:latin typeface="微软雅黑" panose="020B0503020204020204" pitchFamily="34" charset="-122"/>
                <a:ea typeface="微软雅黑" panose="020B0503020204020204" pitchFamily="34" charset="-122"/>
              </a:rPr>
              <a:t>，</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总引用</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6,970</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，宇航工程学科排名第七</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影响因子</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2.15</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JCR 2021</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1" indent="19050">
              <a:lnSpc>
                <a:spcPts val="1200"/>
              </a:lnSpc>
              <a:buNone/>
            </a:pP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eaLnBrk="true" hangingPunct="true">
              <a:lnSpc>
                <a:spcPct val="120000"/>
              </a:lnSpc>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Journal of Spacecraft and Rockets</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eaLnBrk="true" hangingPunct="true">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航天器与火箭期刊</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报道飞船、火箭（战略战术）技术的最新进展，</a:t>
            </a:r>
            <a:r>
              <a:rPr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含</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附属系统、应用、任务、环境影响及空间科学</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双月刊</a:t>
            </a:r>
            <a:r>
              <a:rPr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影响因子</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1.95</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JCR 2021</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15" name="Picture 2" descr="http://www.aiaa.org/images/publications/cover_jpp.jpg"/>
          <p:cNvPicPr>
            <a:picLocks noChangeAspect="true" noChangeArrowheads="true"/>
          </p:cNvPicPr>
          <p:nvPr/>
        </p:nvPicPr>
        <p:blipFill>
          <a:blip r:embed="rId2" cstate="print"/>
          <a:srcRect/>
          <a:stretch>
            <a:fillRect/>
          </a:stretch>
        </p:blipFill>
        <p:spPr bwMode="auto">
          <a:xfrm>
            <a:off x="8699688" y="1560944"/>
            <a:ext cx="1428760" cy="1939034"/>
          </a:xfrm>
          <a:prstGeom prst="rect">
            <a:avLst/>
          </a:prstGeom>
          <a:noFill/>
        </p:spPr>
      </p:pic>
      <p:pic>
        <p:nvPicPr>
          <p:cNvPr id="216" name="Picture 4" descr="http://www.aiaa.org/images/publications/cover_jsr.jpg"/>
          <p:cNvPicPr>
            <a:picLocks noChangeAspect="true" noChangeArrowheads="true"/>
          </p:cNvPicPr>
          <p:nvPr/>
        </p:nvPicPr>
        <p:blipFill>
          <a:blip r:embed="rId3" cstate="print"/>
          <a:srcRect/>
          <a:stretch>
            <a:fillRect/>
          </a:stretch>
        </p:blipFill>
        <p:spPr bwMode="auto">
          <a:xfrm>
            <a:off x="8699688" y="3989836"/>
            <a:ext cx="1428760" cy="1959444"/>
          </a:xfrm>
          <a:prstGeom prst="rect">
            <a:avLst/>
          </a:prstGeom>
          <a:noFill/>
        </p:spPr>
      </p:pic>
      <p:sp>
        <p:nvSpPr>
          <p:cNvPr id="217" name="灯片编号占位符 6"/>
          <p:cNvSpPr>
            <a:spLocks noGrp="true"/>
          </p:cNvSpPr>
          <p:nvPr>
            <p:ph type="sldNum" sz="quarter" idx="12"/>
          </p:nvPr>
        </p:nvSpPr>
        <p:spPr/>
        <p:txBody>
          <a:bodyPr/>
          <a:lstStyle/>
          <a:p>
            <a:pPr algn="r" rtl="false"/>
            <a:fld id="{482E7AA6-1A11-4F54-B86E-211BB401B0FE}" type="slidenum">
              <a:rPr/>
              <a:t/>
            </a:fld>
            <a:endParaRPr lang="zh-CN" altLang="en-US" dirty="false">
              <a:solidFill>
                <a:prstClr val="black">
                  <a:tint val="75000"/>
                </a:prstClr>
              </a:solidFill>
              <a:latin typeface="Calibri" panose="020F0502020204030204"/>
              <a:ea typeface="宋体" panose="02010600030101010101" pitchFamily="2" charset="-122"/>
            </a:endParaRPr>
          </a:p>
        </p:txBody>
      </p:sp>
      <p:sp>
        <p:nvSpPr>
          <p:cNvPr id="218" name="页脚占位符 7"/>
          <p:cNvSpPr>
            <a:spLocks noGrp="true"/>
          </p:cNvSpPr>
          <p:nvPr>
            <p:ph type="ftr" sz="quarter" idx="11"/>
          </p:nvPr>
        </p:nvSpPr>
        <p:spPr/>
        <p:txBody>
          <a:bodyPr/>
          <a:lstStyle/>
          <a:p>
            <a:pPr/>
            <a:r>
              <a:rPr lang="en-US" altLang="zh-CN"/>
              <a:t>Accucoms China</a:t>
            </a:r>
            <a:endParaRPr lang="zh-CN" altLang="en-US" dirty="false"/>
          </a:p>
        </p:txBody>
      </p:sp>
    </p:spTree>
  </p:cSld>
  <p:clrMapOvr>
    <a:masterClrMapping/>
  </p:clrMapOvr>
  <p:transition>
    <p:fade/>
  </p:transition>
</p:sld>
</file>

<file path=ppt/slides/slide8.xml><?xml version="1.0" encoding="utf-8"?>
<p:sld xmlns:p="http://schemas.openxmlformats.org/presentationml/2006/main" xmlns:r="http://schemas.openxmlformats.org/officeDocument/2006/relationships" xmlns:a="http://schemas.openxmlformats.org/drawingml/2006/main">
  <p:cSld>
    <p:spTree>
      <p:nvGrpSpPr>
        <p:cNvPr id="219" name=""/>
        <p:cNvGrpSpPr/>
        <p:nvPr/>
      </p:nvGrpSpPr>
      <p:grpSpPr>
        <a:xfrm>
          <a:off x="0" y="0"/>
          <a:ext cx="0" cy="0"/>
          <a:chOff x="0" y="0"/>
          <a:chExt cx="0" cy="0"/>
        </a:xfrm>
      </p:grpSpPr>
      <p:sp>
        <p:nvSpPr>
          <p:cNvPr id="220" name="Rectangle 3"/>
          <p:cNvSpPr>
            <a:spLocks noGrp="true" noChangeArrowheads="true"/>
          </p:cNvSpPr>
          <p:nvPr>
            <p:ph type="body" idx="1"/>
          </p:nvPr>
        </p:nvSpPr>
        <p:spPr bwMode="auto">
          <a:xfrm>
            <a:off x="1212590" y="1571613"/>
            <a:ext cx="6662544" cy="5096038"/>
          </a:xfrm>
          <a:noFill/>
          <a:ln algn="ctr">
            <a:miter lim="800000"/>
          </a:ln>
        </p:spPr>
        <p:txBody>
          <a:bodyPr vert="horz" wrap="square" lIns="91440" tIns="45720" rIns="91440" bIns="45720" numCol="1" rtlCol="false" anchor="t" anchorCtr="false" compatLnSpc="true">
            <a:noAutofit/>
          </a:bodyPr>
          <a:lstStyle/>
          <a:p>
            <a:pPr eaLnBrk="true" hangingPunct="true">
              <a:lnSpc>
                <a:spcPct val="120000"/>
              </a:lnSpc>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Journal  of Thermophysics and Heat Transfer </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eaLnBrk="true" hangingPunct="true">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热物理学与热传导期刊</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sz="2000" dirty="false" err="true">
                <a:solidFill>
                  <a:schemeClr val="tx1">
                    <a:lumMod val="75000"/>
                    <a:lumOff val="25000"/>
                  </a:schemeClr>
                </a:solidFill>
                <a:latin typeface="微软雅黑" panose="020B0503020204020204" pitchFamily="34" charset="-122"/>
                <a:ea typeface="微软雅黑" panose="020B0503020204020204" pitchFamily="34" charset="-122"/>
              </a:rPr>
              <a:t>关注热物理与热传导，探讨气态、液态、固态热能的传递与储存技术发展</a:t>
            </a:r>
            <a:endParaRPr 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季刊，影响因子</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1.91 </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JCR 2021</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1" indent="19050">
              <a:lnSpc>
                <a:spcPts val="1800"/>
              </a:lnSpc>
              <a:buNone/>
            </a:pP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eaLnBrk="true" hangingPunct="true">
              <a:lnSpc>
                <a:spcPct val="90000"/>
              </a:lnSpc>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Journal of Aircraft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飞行器期刊</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1" indent="19050">
              <a:lnSpc>
                <a:spcPct val="11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重点报道飞机技术的发展的各个领域，包括飞机系统设计与优化、制造、飞行力学、飞行与地面测试、后勤保障与供给、飞机可靠性与维护、飞行安全、天气与噪音控制、人为因素、机场设计、航线运行、计算机在飞机技术中的应用等</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1" indent="19050">
              <a:lnSpc>
                <a:spcPct val="120000"/>
              </a:lnSpc>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双月刊，影响因子</a:t>
            </a:r>
            <a:r>
              <a:rPr lang="en-US" sz="2000" dirty="false">
                <a:solidFill>
                  <a:schemeClr val="tx1">
                    <a:lumMod val="75000"/>
                    <a:lumOff val="25000"/>
                  </a:schemeClr>
                </a:solidFill>
                <a:latin typeface="微软雅黑" panose="020B0503020204020204" pitchFamily="34" charset="-122"/>
                <a:ea typeface="微软雅黑" panose="020B0503020204020204" pitchFamily="34" charset="-122"/>
              </a:rPr>
              <a:t>2</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.04</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JCR 2021</a:t>
            </a:r>
            <a:r>
              <a:rPr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eaLnBrk="true" hangingPunct="true">
              <a:lnSpc>
                <a:spcPct val="90000"/>
              </a:lnSpc>
            </a:pP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1" eaLnBrk="true" hangingPunct="true">
              <a:lnSpc>
                <a:spcPct val="90000"/>
              </a:lnSpc>
            </a:pP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lvl="1" eaLnBrk="true" hangingPunct="true">
              <a:lnSpc>
                <a:spcPct val="90000"/>
              </a:lnSpc>
              <a:buFontTx/>
              <a:buNone/>
            </a:pP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221" name="Picture 6" descr="cover_jtht"/>
          <p:cNvPicPr>
            <a:picLocks noChangeAspect="true" noChangeArrowheads="true"/>
          </p:cNvPicPr>
          <p:nvPr/>
        </p:nvPicPr>
        <p:blipFill>
          <a:blip r:embed="rId2" cstate="print"/>
          <a:srcRect/>
          <a:stretch>
            <a:fillRect/>
          </a:stretch>
        </p:blipFill>
        <p:spPr bwMode="auto">
          <a:xfrm>
            <a:off x="8667768" y="1571613"/>
            <a:ext cx="1447800" cy="1965325"/>
          </a:xfrm>
          <a:prstGeom prst="rect">
            <a:avLst/>
          </a:prstGeom>
          <a:noFill/>
          <a:ln w="9525">
            <a:noFill/>
            <a:miter lim="800000"/>
            <a:headEnd/>
            <a:tailEnd/>
          </a:ln>
        </p:spPr>
      </p:pic>
      <p:pic>
        <p:nvPicPr>
          <p:cNvPr id="222" name="Picture 6" descr="cover_ja"/>
          <p:cNvPicPr>
            <a:picLocks noChangeAspect="true" noChangeArrowheads="true"/>
          </p:cNvPicPr>
          <p:nvPr/>
        </p:nvPicPr>
        <p:blipFill>
          <a:blip r:embed="rId3" cstate="print"/>
          <a:srcRect/>
          <a:stretch>
            <a:fillRect/>
          </a:stretch>
        </p:blipFill>
        <p:spPr bwMode="auto">
          <a:xfrm>
            <a:off x="8667768" y="4000504"/>
            <a:ext cx="1435100" cy="1968500"/>
          </a:xfrm>
          <a:prstGeom prst="rect">
            <a:avLst/>
          </a:prstGeom>
          <a:noFill/>
          <a:ln w="9525">
            <a:noFill/>
            <a:miter lim="800000"/>
            <a:headEnd/>
            <a:tailEnd/>
          </a:ln>
        </p:spPr>
      </p:pic>
      <p:sp>
        <p:nvSpPr>
          <p:cNvPr id="223" name="灯片编号占位符 7"/>
          <p:cNvSpPr>
            <a:spLocks noGrp="true"/>
          </p:cNvSpPr>
          <p:nvPr>
            <p:ph type="sldNum" sz="quarter" idx="12"/>
          </p:nvPr>
        </p:nvSpPr>
        <p:spPr/>
        <p:txBody>
          <a:bodyPr/>
          <a:lstStyle/>
          <a:p>
            <a:pPr algn="r" rtl="false"/>
            <a:fld id="{482E7AA6-1A11-4F54-B86E-211BB401B0FE}" type="slidenum">
              <a:rPr/>
              <a:t/>
            </a:fld>
            <a:endParaRPr lang="zh-CN" altLang="en-US">
              <a:solidFill>
                <a:prstClr val="black">
                  <a:tint val="75000"/>
                </a:prstClr>
              </a:solidFill>
              <a:latin typeface="Calibri" panose="020F0502020204030204"/>
              <a:ea typeface="宋体" panose="02010600030101010101" pitchFamily="2" charset="-122"/>
            </a:endParaRPr>
          </a:p>
        </p:txBody>
      </p:sp>
      <p:sp>
        <p:nvSpPr>
          <p:cNvPr id="224" name="页脚占位符 8"/>
          <p:cNvSpPr>
            <a:spLocks noGrp="true"/>
          </p:cNvSpPr>
          <p:nvPr>
            <p:ph type="ftr" sz="quarter" idx="11"/>
          </p:nvPr>
        </p:nvSpPr>
        <p:spPr/>
        <p:txBody>
          <a:bodyPr/>
          <a:lstStyle/>
          <a:p>
            <a:pPr/>
            <a:r>
              <a:rPr lang="en-US" altLang="zh-CN"/>
              <a:t>Accucoms China</a:t>
            </a:r>
            <a:endParaRPr lang="zh-CN" altLang="en-US" dirty="false"/>
          </a:p>
        </p:txBody>
      </p:sp>
    </p:spTree>
  </p:cSld>
  <p:clrMapOvr>
    <a:masterClrMapping/>
  </p:clrMapOvr>
  <p:transition>
    <p:fade/>
  </p:transition>
</p:sld>
</file>

<file path=ppt/slides/slide9.xml><?xml version="1.0" encoding="utf-8"?>
<p:sld xmlns:p="http://schemas.openxmlformats.org/presentationml/2006/main" xmlns:r="http://schemas.openxmlformats.org/officeDocument/2006/relationships" xmlns:a="http://schemas.openxmlformats.org/drawingml/2006/main">
  <p:cSld>
    <p:spTree>
      <p:nvGrpSpPr>
        <p:cNvPr id="225" name=""/>
        <p:cNvGrpSpPr/>
        <p:nvPr/>
      </p:nvGrpSpPr>
      <p:grpSpPr>
        <a:xfrm>
          <a:off x="0" y="0"/>
          <a:ext cx="0" cy="0"/>
          <a:chOff x="0" y="0"/>
          <a:chExt cx="0" cy="0"/>
        </a:xfrm>
      </p:grpSpPr>
      <p:sp>
        <p:nvSpPr>
          <p:cNvPr id="226" name="内容占位符 2"/>
          <p:cNvSpPr>
            <a:spLocks noGrp="true"/>
          </p:cNvSpPr>
          <p:nvPr>
            <p:ph sz="half" idx="1"/>
          </p:nvPr>
        </p:nvSpPr>
        <p:spPr>
          <a:xfrm>
            <a:off x="1240055" y="1513573"/>
            <a:ext cx="5987008" cy="4525963"/>
          </a:xfrm>
        </p:spPr>
        <p:txBody>
          <a:bodyPr>
            <a:normAutofit/>
          </a:bodyPr>
          <a:lstStyle/>
          <a:p>
            <a:pPr>
              <a:lnSpc>
                <a:spcPct val="120000"/>
              </a:lnSpc>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Journal of Aerospace Information Systems</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航空信息系统学报</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false">
                <a:solidFill>
                  <a:srgbClr val="333333"/>
                </a:solidFill>
                <a:latin typeface="Tahoma" panose="020B0604030504040204" pitchFamily="34" charset="0"/>
              </a:rPr>
              <a:t>本期刊致力于传播原始档案研究论文，描述新的理论发展，新颖的应用，和案例研究进展的航空航天计算，信息，网络和通信系统，解决航空航天特定问题。 主题包括航空航天系统和软件工程、嵌入式系统的验证和验证、不确定性量化、被称为“大数据”的领域、数据分析、机器学习、航空航天系统的知识管理、人机交互和航空航天系统的系统健康管理。 自主系统、系统工程原理、安全和任务保证的应用是特别值得关注的。</a:t>
            </a: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marL="803275" lvl="1" indent="-441325">
              <a:buNone/>
            </a:pP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月刊，影响因子</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2.02 </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2000" dirty="false">
                <a:solidFill>
                  <a:schemeClr val="tx1">
                    <a:lumMod val="75000"/>
                    <a:lumOff val="25000"/>
                  </a:schemeClr>
                </a:solidFill>
                <a:latin typeface="微软雅黑" panose="020B0503020204020204" pitchFamily="34" charset="-122"/>
                <a:ea typeface="微软雅黑" panose="020B0503020204020204" pitchFamily="34" charset="-122"/>
              </a:rPr>
              <a:t>JCR 2021</a:t>
            </a:r>
            <a:r>
              <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dirty="false">
              <a:solidFill>
                <a:schemeClr val="tx1">
                  <a:lumMod val="75000"/>
                  <a:lumOff val="25000"/>
                </a:schemeClr>
              </a:solidFill>
              <a:latin typeface="微软雅黑" panose="020B0503020204020204" pitchFamily="34" charset="-122"/>
              <a:ea typeface="微软雅黑" panose="020B0503020204020204" pitchFamily="34" charset="-122"/>
            </a:endParaRPr>
          </a:p>
          <a:p>
            <a:pPr/>
            <a:endParaRPr lang="zh-CN" altLang="en-US" dirty="false"/>
          </a:p>
        </p:txBody>
      </p:sp>
      <p:pic>
        <p:nvPicPr>
          <p:cNvPr id="227" name="图片 4" descr="徽标  描述已自动生成"/>
          <p:cNvPicPr>
            <a:picLocks noChangeAspect="true"/>
          </p:cNvPicPr>
          <p:nvPr/>
        </p:nvPicPr>
        <p:blipFill>
          <a:blip r:embed="rId1" cstate="print">
            <a:extLst>
              <a:ext uri="{28A0092B-C50C-407E-A947-70E740481C1C}"/>
            </a:extLst>
          </a:blip>
          <a:stretch>
            <a:fillRect/>
          </a:stretch>
        </p:blipFill>
        <p:spPr>
          <a:xfrm>
            <a:off x="8256240" y="1700808"/>
            <a:ext cx="2112142" cy="2767068"/>
          </a:xfrm>
          <a:prstGeom prst="rect">
            <a:avLst/>
          </a:prstGeom>
          <a:noFill/>
        </p:spPr>
      </p:pic>
      <p:sp>
        <p:nvSpPr>
          <p:cNvPr id="228" name="页脚占位符 1"/>
          <p:cNvSpPr>
            <a:spLocks noGrp="true"/>
          </p:cNvSpPr>
          <p:nvPr>
            <p:ph type="ftr" sz="quarter" idx="11"/>
          </p:nvPr>
        </p:nvSpPr>
        <p:spPr/>
        <p:txBody>
          <a:bodyPr/>
          <a:lstStyle/>
          <a:p>
            <a:pPr/>
            <a:r>
              <a:rPr lang="en-US"/>
              <a:t>Accucoms China</a:t>
            </a:r>
            <a:endParaRPr lang="en-US"/>
          </a:p>
        </p:txBody>
      </p:sp>
      <p:sp>
        <p:nvSpPr>
          <p:cNvPr id="229" name="灯片编号占位符 3"/>
          <p:cNvSpPr>
            <a:spLocks noGrp="true"/>
          </p:cNvSpPr>
          <p:nvPr>
            <p:ph type="sldNum" sz="quarter" idx="12"/>
          </p:nvPr>
        </p:nvSpPr>
        <p:spPr/>
        <p:txBody>
          <a:bodyPr/>
          <a:lstStyle/>
          <a:p>
            <a:pPr/>
            <a:fld id="{0F596285-42FB-4A3A-8FEC-FC542DCA19EF}" type="slidenum">
              <a:rPr/>
              <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theme>
</file>

<file path=docProps/app.xml><?xml version="1.0" encoding="utf-8"?>
<Properties xmlns="http://schemas.openxmlformats.org/officeDocument/2006/extended-properties" xmlns:vt="http://schemas.openxmlformats.org/officeDocument/2006/docPropsVTypes">
  <Application>Tencent office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2025-11-19T15:32:06Z</dcterms:created>
  <dcterms:modified xsi:type="dcterms:W3CDTF">2025-11-19T15:32:06Z</dcterms:modified>
</cp:coreProperties>
</file>